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81" r:id="rId5"/>
    <p:sldId id="364" r:id="rId6"/>
    <p:sldId id="383" r:id="rId7"/>
    <p:sldId id="395" r:id="rId8"/>
    <p:sldId id="396" r:id="rId9"/>
    <p:sldId id="398" r:id="rId10"/>
    <p:sldId id="405" r:id="rId11"/>
    <p:sldId id="397" r:id="rId12"/>
    <p:sldId id="399" r:id="rId13"/>
    <p:sldId id="401" r:id="rId14"/>
    <p:sldId id="400" r:id="rId15"/>
    <p:sldId id="404" r:id="rId16"/>
    <p:sldId id="406" r:id="rId17"/>
    <p:sldId id="403" r:id="rId18"/>
    <p:sldId id="402" r:id="rId19"/>
    <p:sldId id="40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963B7-5D0E-4692-81E6-0D7FEEDB5CDB}" v="675" dt="2024-04-02T08:43:0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22" autoAdjust="0"/>
  </p:normalViewPr>
  <p:slideViewPr>
    <p:cSldViewPr snapToGrid="0">
      <p:cViewPr varScale="1">
        <p:scale>
          <a:sx n="100" d="100"/>
          <a:sy n="100" d="100"/>
        </p:scale>
        <p:origin x="990" y="78"/>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3ED963B7-5D0E-4692-81E6-0D7FEEDB5CDB}"/>
    <pc:docChg chg="undo redo custSel addSld delSld modSld sldOrd">
      <pc:chgData name="Ben Nienhuis" userId="2c6c04f1-77c7-44b5-a463-93386779ab63" providerId="ADAL" clId="{3ED963B7-5D0E-4692-81E6-0D7FEEDB5CDB}" dt="2024-04-02T08:43:03.963" v="1668" actId="20577"/>
      <pc:docMkLst>
        <pc:docMk/>
      </pc:docMkLst>
      <pc:sldChg chg="addSp delSp modSp add del mod delAnim modAnim">
        <pc:chgData name="Ben Nienhuis" userId="2c6c04f1-77c7-44b5-a463-93386779ab63" providerId="ADAL" clId="{3ED963B7-5D0E-4692-81E6-0D7FEEDB5CDB}" dt="2024-04-02T07:38:28.705" v="498"/>
        <pc:sldMkLst>
          <pc:docMk/>
          <pc:sldMk cId="2496845369" sldId="395"/>
        </pc:sldMkLst>
        <pc:spChg chg="del">
          <ac:chgData name="Ben Nienhuis" userId="2c6c04f1-77c7-44b5-a463-93386779ab63" providerId="ADAL" clId="{3ED963B7-5D0E-4692-81E6-0D7FEEDB5CDB}" dt="2024-04-01T10:28:18.213" v="9" actId="478"/>
          <ac:spMkLst>
            <pc:docMk/>
            <pc:sldMk cId="2496845369" sldId="395"/>
            <ac:spMk id="4" creationId="{7439D386-4781-6A4E-28B5-5BA9515E4CE4}"/>
          </ac:spMkLst>
        </pc:spChg>
        <pc:spChg chg="mod">
          <ac:chgData name="Ben Nienhuis" userId="2c6c04f1-77c7-44b5-a463-93386779ab63" providerId="ADAL" clId="{3ED963B7-5D0E-4692-81E6-0D7FEEDB5CDB}" dt="2024-04-02T07:38:23.904" v="497" actId="1076"/>
          <ac:spMkLst>
            <pc:docMk/>
            <pc:sldMk cId="2496845369" sldId="395"/>
            <ac:spMk id="7" creationId="{21B2D228-5EE1-45E4-AAE7-83C454BA19BB}"/>
          </ac:spMkLst>
        </pc:spChg>
        <pc:picChg chg="del">
          <ac:chgData name="Ben Nienhuis" userId="2c6c04f1-77c7-44b5-a463-93386779ab63" providerId="ADAL" clId="{3ED963B7-5D0E-4692-81E6-0D7FEEDB5CDB}" dt="2024-04-01T10:28:05.196" v="6" actId="478"/>
          <ac:picMkLst>
            <pc:docMk/>
            <pc:sldMk cId="2496845369" sldId="395"/>
            <ac:picMk id="2" creationId="{E4E50732-A096-4443-026E-05AFF64F7712}"/>
          </ac:picMkLst>
        </pc:picChg>
        <pc:picChg chg="add mod">
          <ac:chgData name="Ben Nienhuis" userId="2c6c04f1-77c7-44b5-a463-93386779ab63" providerId="ADAL" clId="{3ED963B7-5D0E-4692-81E6-0D7FEEDB5CDB}" dt="2024-04-01T11:11:07.625" v="154" actId="1076"/>
          <ac:picMkLst>
            <pc:docMk/>
            <pc:sldMk cId="2496845369" sldId="395"/>
            <ac:picMk id="3" creationId="{2BFCD964-136B-8CED-32C0-5318D5ECC6CD}"/>
          </ac:picMkLst>
        </pc:picChg>
        <pc:picChg chg="add mod ord">
          <ac:chgData name="Ben Nienhuis" userId="2c6c04f1-77c7-44b5-a463-93386779ab63" providerId="ADAL" clId="{3ED963B7-5D0E-4692-81E6-0D7FEEDB5CDB}" dt="2024-04-01T11:12:27.012" v="161" actId="1076"/>
          <ac:picMkLst>
            <pc:docMk/>
            <pc:sldMk cId="2496845369" sldId="395"/>
            <ac:picMk id="5" creationId="{81EBC3F3-F883-0DD6-0903-F92AC6E72013}"/>
          </ac:picMkLst>
        </pc:picChg>
      </pc:sldChg>
      <pc:sldChg chg="del">
        <pc:chgData name="Ben Nienhuis" userId="2c6c04f1-77c7-44b5-a463-93386779ab63" providerId="ADAL" clId="{3ED963B7-5D0E-4692-81E6-0D7FEEDB5CDB}" dt="2024-04-01T10:28:21.855" v="10" actId="47"/>
        <pc:sldMkLst>
          <pc:docMk/>
          <pc:sldMk cId="1241788723" sldId="396"/>
        </pc:sldMkLst>
      </pc:sldChg>
      <pc:sldChg chg="addSp modSp add mod modAnim">
        <pc:chgData name="Ben Nienhuis" userId="2c6c04f1-77c7-44b5-a463-93386779ab63" providerId="ADAL" clId="{3ED963B7-5D0E-4692-81E6-0D7FEEDB5CDB}" dt="2024-04-02T07:37:57.150" v="494"/>
        <pc:sldMkLst>
          <pc:docMk/>
          <pc:sldMk cId="3554659444" sldId="396"/>
        </pc:sldMkLst>
        <pc:spChg chg="add mod">
          <ac:chgData name="Ben Nienhuis" userId="2c6c04f1-77c7-44b5-a463-93386779ab63" providerId="ADAL" clId="{3ED963B7-5D0E-4692-81E6-0D7FEEDB5CDB}" dt="2024-04-01T11:24:37.869" v="230" actId="122"/>
          <ac:spMkLst>
            <pc:docMk/>
            <pc:sldMk cId="3554659444" sldId="396"/>
            <ac:spMk id="5" creationId="{DF6180BF-C0E9-E957-1FA3-6CD06B41294E}"/>
          </ac:spMkLst>
        </pc:spChg>
        <pc:spChg chg="mod">
          <ac:chgData name="Ben Nienhuis" userId="2c6c04f1-77c7-44b5-a463-93386779ab63" providerId="ADAL" clId="{3ED963B7-5D0E-4692-81E6-0D7FEEDB5CDB}" dt="2024-04-01T11:23:00.637" v="221" actId="20577"/>
          <ac:spMkLst>
            <pc:docMk/>
            <pc:sldMk cId="3554659444" sldId="396"/>
            <ac:spMk id="7" creationId="{21B2D228-5EE1-45E4-AAE7-83C454BA19BB}"/>
          </ac:spMkLst>
        </pc:spChg>
        <pc:picChg chg="add mod">
          <ac:chgData name="Ben Nienhuis" userId="2c6c04f1-77c7-44b5-a463-93386779ab63" providerId="ADAL" clId="{3ED963B7-5D0E-4692-81E6-0D7FEEDB5CDB}" dt="2024-04-01T11:23:43.476" v="225" actId="1076"/>
          <ac:picMkLst>
            <pc:docMk/>
            <pc:sldMk cId="3554659444" sldId="396"/>
            <ac:picMk id="3" creationId="{214A05F8-5512-CE79-391C-5126DAB2A234}"/>
          </ac:picMkLst>
        </pc:picChg>
      </pc:sldChg>
      <pc:sldChg chg="del">
        <pc:chgData name="Ben Nienhuis" userId="2c6c04f1-77c7-44b5-a463-93386779ab63" providerId="ADAL" clId="{3ED963B7-5D0E-4692-81E6-0D7FEEDB5CDB}" dt="2024-04-01T10:28:23.631" v="18" actId="47"/>
        <pc:sldMkLst>
          <pc:docMk/>
          <pc:sldMk cId="684801636" sldId="397"/>
        </pc:sldMkLst>
      </pc:sldChg>
      <pc:sldChg chg="addSp modSp add mod modAnim">
        <pc:chgData name="Ben Nienhuis" userId="2c6c04f1-77c7-44b5-a463-93386779ab63" providerId="ADAL" clId="{3ED963B7-5D0E-4692-81E6-0D7FEEDB5CDB}" dt="2024-04-02T07:37:19.575" v="489"/>
        <pc:sldMkLst>
          <pc:docMk/>
          <pc:sldMk cId="4072501733" sldId="397"/>
        </pc:sldMkLst>
        <pc:spChg chg="mod">
          <ac:chgData name="Ben Nienhuis" userId="2c6c04f1-77c7-44b5-a463-93386779ab63" providerId="ADAL" clId="{3ED963B7-5D0E-4692-81E6-0D7FEEDB5CDB}" dt="2024-04-02T07:35:06.583" v="487" actId="1076"/>
          <ac:spMkLst>
            <pc:docMk/>
            <pc:sldMk cId="4072501733" sldId="397"/>
            <ac:spMk id="7" creationId="{21B2D228-5EE1-45E4-AAE7-83C454BA19BB}"/>
          </ac:spMkLst>
        </pc:spChg>
        <pc:picChg chg="add mod">
          <ac:chgData name="Ben Nienhuis" userId="2c6c04f1-77c7-44b5-a463-93386779ab63" providerId="ADAL" clId="{3ED963B7-5D0E-4692-81E6-0D7FEEDB5CDB}" dt="2024-04-01T11:42:56.033" v="273" actId="1076"/>
          <ac:picMkLst>
            <pc:docMk/>
            <pc:sldMk cId="4072501733" sldId="397"/>
            <ac:picMk id="2" creationId="{51797C1F-A9A9-7D88-A42D-0F7D653BB70A}"/>
          </ac:picMkLst>
        </pc:picChg>
        <pc:picChg chg="add mod">
          <ac:chgData name="Ben Nienhuis" userId="2c6c04f1-77c7-44b5-a463-93386779ab63" providerId="ADAL" clId="{3ED963B7-5D0E-4692-81E6-0D7FEEDB5CDB}" dt="2024-04-01T11:42:52.773" v="272" actId="1076"/>
          <ac:picMkLst>
            <pc:docMk/>
            <pc:sldMk cId="4072501733" sldId="397"/>
            <ac:picMk id="3" creationId="{2C6934CE-9403-F22A-6297-16986F25FAF4}"/>
          </ac:picMkLst>
        </pc:picChg>
        <pc:picChg chg="add mod">
          <ac:chgData name="Ben Nienhuis" userId="2c6c04f1-77c7-44b5-a463-93386779ab63" providerId="ADAL" clId="{3ED963B7-5D0E-4692-81E6-0D7FEEDB5CDB}" dt="2024-04-01T11:43:03.628" v="276" actId="14100"/>
          <ac:picMkLst>
            <pc:docMk/>
            <pc:sldMk cId="4072501733" sldId="397"/>
            <ac:picMk id="4" creationId="{B50CB778-DB54-850B-7312-0AAD8DC5D356}"/>
          </ac:picMkLst>
        </pc:picChg>
        <pc:picChg chg="add mod ord">
          <ac:chgData name="Ben Nienhuis" userId="2c6c04f1-77c7-44b5-a463-93386779ab63" providerId="ADAL" clId="{3ED963B7-5D0E-4692-81E6-0D7FEEDB5CDB}" dt="2024-04-01T11:42:50.517" v="271" actId="1076"/>
          <ac:picMkLst>
            <pc:docMk/>
            <pc:sldMk cId="4072501733" sldId="397"/>
            <ac:picMk id="5" creationId="{733AC67E-BB2E-906F-3B3A-0830A483F09F}"/>
          </ac:picMkLst>
        </pc:picChg>
      </pc:sldChg>
      <pc:sldChg chg="del">
        <pc:chgData name="Ben Nienhuis" userId="2c6c04f1-77c7-44b5-a463-93386779ab63" providerId="ADAL" clId="{3ED963B7-5D0E-4692-81E6-0D7FEEDB5CDB}" dt="2024-04-01T10:28:22.106" v="11" actId="47"/>
        <pc:sldMkLst>
          <pc:docMk/>
          <pc:sldMk cId="2225576106" sldId="398"/>
        </pc:sldMkLst>
      </pc:sldChg>
      <pc:sldChg chg="addSp modSp add mod modAnim">
        <pc:chgData name="Ben Nienhuis" userId="2c6c04f1-77c7-44b5-a463-93386779ab63" providerId="ADAL" clId="{3ED963B7-5D0E-4692-81E6-0D7FEEDB5CDB}" dt="2024-04-02T07:37:39.680" v="491"/>
        <pc:sldMkLst>
          <pc:docMk/>
          <pc:sldMk cId="4230346076" sldId="398"/>
        </pc:sldMkLst>
        <pc:spChg chg="add mod">
          <ac:chgData name="Ben Nienhuis" userId="2c6c04f1-77c7-44b5-a463-93386779ab63" providerId="ADAL" clId="{3ED963B7-5D0E-4692-81E6-0D7FEEDB5CDB}" dt="2024-04-01T11:26:15.098" v="239" actId="1076"/>
          <ac:spMkLst>
            <pc:docMk/>
            <pc:sldMk cId="4230346076" sldId="398"/>
            <ac:spMk id="5" creationId="{24692733-5360-6152-D0C6-2388FEB4C01C}"/>
          </ac:spMkLst>
        </pc:spChg>
        <pc:picChg chg="add mod">
          <ac:chgData name="Ben Nienhuis" userId="2c6c04f1-77c7-44b5-a463-93386779ab63" providerId="ADAL" clId="{3ED963B7-5D0E-4692-81E6-0D7FEEDB5CDB}" dt="2024-04-01T11:25:31.138" v="234" actId="14100"/>
          <ac:picMkLst>
            <pc:docMk/>
            <pc:sldMk cId="4230346076" sldId="398"/>
            <ac:picMk id="3" creationId="{BDB131DC-E59E-1F31-F46C-B8B3E713050D}"/>
          </ac:picMkLst>
        </pc:picChg>
      </pc:sldChg>
      <pc:sldChg chg="addSp modSp add mod modAnim">
        <pc:chgData name="Ben Nienhuis" userId="2c6c04f1-77c7-44b5-a463-93386779ab63" providerId="ADAL" clId="{3ED963B7-5D0E-4692-81E6-0D7FEEDB5CDB}" dt="2024-04-02T07:34:24.683" v="480"/>
        <pc:sldMkLst>
          <pc:docMk/>
          <pc:sldMk cId="2871996392" sldId="399"/>
        </pc:sldMkLst>
        <pc:picChg chg="add mod">
          <ac:chgData name="Ben Nienhuis" userId="2c6c04f1-77c7-44b5-a463-93386779ab63" providerId="ADAL" clId="{3ED963B7-5D0E-4692-81E6-0D7FEEDB5CDB}" dt="2024-04-02T07:22:41.991" v="285" actId="14100"/>
          <ac:picMkLst>
            <pc:docMk/>
            <pc:sldMk cId="2871996392" sldId="399"/>
            <ac:picMk id="2" creationId="{F055534E-B65F-C8DD-3EF2-42D7BB2406BF}"/>
          </ac:picMkLst>
        </pc:picChg>
      </pc:sldChg>
      <pc:sldChg chg="del">
        <pc:chgData name="Ben Nienhuis" userId="2c6c04f1-77c7-44b5-a463-93386779ab63" providerId="ADAL" clId="{3ED963B7-5D0E-4692-81E6-0D7FEEDB5CDB}" dt="2024-04-01T10:28:23.317" v="17" actId="47"/>
        <pc:sldMkLst>
          <pc:docMk/>
          <pc:sldMk cId="3438863920" sldId="399"/>
        </pc:sldMkLst>
      </pc:sldChg>
      <pc:sldChg chg="del">
        <pc:chgData name="Ben Nienhuis" userId="2c6c04f1-77c7-44b5-a463-93386779ab63" providerId="ADAL" clId="{3ED963B7-5D0E-4692-81E6-0D7FEEDB5CDB}" dt="2024-04-01T10:28:23.129" v="16" actId="47"/>
        <pc:sldMkLst>
          <pc:docMk/>
          <pc:sldMk cId="1575843982" sldId="400"/>
        </pc:sldMkLst>
      </pc:sldChg>
      <pc:sldChg chg="addSp modSp add mod modAnim">
        <pc:chgData name="Ben Nienhuis" userId="2c6c04f1-77c7-44b5-a463-93386779ab63" providerId="ADAL" clId="{3ED963B7-5D0E-4692-81E6-0D7FEEDB5CDB}" dt="2024-04-02T07:44:35.566" v="656"/>
        <pc:sldMkLst>
          <pc:docMk/>
          <pc:sldMk cId="3071036589" sldId="400"/>
        </pc:sldMkLst>
        <pc:spChg chg="mod">
          <ac:chgData name="Ben Nienhuis" userId="2c6c04f1-77c7-44b5-a463-93386779ab63" providerId="ADAL" clId="{3ED963B7-5D0E-4692-81E6-0D7FEEDB5CDB}" dt="2024-04-02T07:32:49.165" v="474" actId="20577"/>
          <ac:spMkLst>
            <pc:docMk/>
            <pc:sldMk cId="3071036589" sldId="400"/>
            <ac:spMk id="7" creationId="{21B2D228-5EE1-45E4-AAE7-83C454BA19BB}"/>
          </ac:spMkLst>
        </pc:spChg>
        <pc:picChg chg="add mod">
          <ac:chgData name="Ben Nienhuis" userId="2c6c04f1-77c7-44b5-a463-93386779ab63" providerId="ADAL" clId="{3ED963B7-5D0E-4692-81E6-0D7FEEDB5CDB}" dt="2024-04-02T07:33:56.416" v="479" actId="14100"/>
          <ac:picMkLst>
            <pc:docMk/>
            <pc:sldMk cId="3071036589" sldId="400"/>
            <ac:picMk id="2" creationId="{7EF7F68A-A295-859E-12AB-E9D5268E4451}"/>
          </ac:picMkLst>
        </pc:picChg>
      </pc:sldChg>
      <pc:sldChg chg="del">
        <pc:chgData name="Ben Nienhuis" userId="2c6c04f1-77c7-44b5-a463-93386779ab63" providerId="ADAL" clId="{3ED963B7-5D0E-4692-81E6-0D7FEEDB5CDB}" dt="2024-04-01T10:28:22.925" v="15" actId="47"/>
        <pc:sldMkLst>
          <pc:docMk/>
          <pc:sldMk cId="574547168" sldId="401"/>
        </pc:sldMkLst>
      </pc:sldChg>
      <pc:sldChg chg="addSp modSp add mod ord modAnim">
        <pc:chgData name="Ben Nienhuis" userId="2c6c04f1-77c7-44b5-a463-93386779ab63" providerId="ADAL" clId="{3ED963B7-5D0E-4692-81E6-0D7FEEDB5CDB}" dt="2024-04-02T07:44:21.123" v="654"/>
        <pc:sldMkLst>
          <pc:docMk/>
          <pc:sldMk cId="1989504121" sldId="401"/>
        </pc:sldMkLst>
        <pc:spChg chg="mod">
          <ac:chgData name="Ben Nienhuis" userId="2c6c04f1-77c7-44b5-a463-93386779ab63" providerId="ADAL" clId="{3ED963B7-5D0E-4692-81E6-0D7FEEDB5CDB}" dt="2024-04-02T07:41:38.315" v="647" actId="20577"/>
          <ac:spMkLst>
            <pc:docMk/>
            <pc:sldMk cId="1989504121" sldId="401"/>
            <ac:spMk id="7" creationId="{21B2D228-5EE1-45E4-AAE7-83C454BA19BB}"/>
          </ac:spMkLst>
        </pc:spChg>
        <pc:picChg chg="add mod">
          <ac:chgData name="Ben Nienhuis" userId="2c6c04f1-77c7-44b5-a463-93386779ab63" providerId="ADAL" clId="{3ED963B7-5D0E-4692-81E6-0D7FEEDB5CDB}" dt="2024-04-02T07:44:10.148" v="652" actId="1076"/>
          <ac:picMkLst>
            <pc:docMk/>
            <pc:sldMk cId="1989504121" sldId="401"/>
            <ac:picMk id="2" creationId="{0014CB64-4E1C-E80A-4758-8585559498CB}"/>
          </ac:picMkLst>
        </pc:picChg>
      </pc:sldChg>
      <pc:sldChg chg="del">
        <pc:chgData name="Ben Nienhuis" userId="2c6c04f1-77c7-44b5-a463-93386779ab63" providerId="ADAL" clId="{3ED963B7-5D0E-4692-81E6-0D7FEEDB5CDB}" dt="2024-04-01T10:28:22.752" v="14" actId="47"/>
        <pc:sldMkLst>
          <pc:docMk/>
          <pc:sldMk cId="2642283153" sldId="402"/>
        </pc:sldMkLst>
      </pc:sldChg>
      <pc:sldChg chg="addSp modSp add mod modAnim">
        <pc:chgData name="Ben Nienhuis" userId="2c6c04f1-77c7-44b5-a463-93386779ab63" providerId="ADAL" clId="{3ED963B7-5D0E-4692-81E6-0D7FEEDB5CDB}" dt="2024-04-02T08:18:13.647" v="1434" actId="20577"/>
        <pc:sldMkLst>
          <pc:docMk/>
          <pc:sldMk cId="3583192365" sldId="402"/>
        </pc:sldMkLst>
        <pc:spChg chg="mod">
          <ac:chgData name="Ben Nienhuis" userId="2c6c04f1-77c7-44b5-a463-93386779ab63" providerId="ADAL" clId="{3ED963B7-5D0E-4692-81E6-0D7FEEDB5CDB}" dt="2024-04-02T08:18:13.647" v="1434" actId="20577"/>
          <ac:spMkLst>
            <pc:docMk/>
            <pc:sldMk cId="3583192365" sldId="402"/>
            <ac:spMk id="7" creationId="{21B2D228-5EE1-45E4-AAE7-83C454BA19BB}"/>
          </ac:spMkLst>
        </pc:spChg>
        <pc:picChg chg="add mod ord">
          <ac:chgData name="Ben Nienhuis" userId="2c6c04f1-77c7-44b5-a463-93386779ab63" providerId="ADAL" clId="{3ED963B7-5D0E-4692-81E6-0D7FEEDB5CDB}" dt="2024-04-02T08:17:52.456" v="1420" actId="14100"/>
          <ac:picMkLst>
            <pc:docMk/>
            <pc:sldMk cId="3583192365" sldId="402"/>
            <ac:picMk id="2" creationId="{4DC08FA1-3CCD-60AB-E26C-A21433CF5E62}"/>
          </ac:picMkLst>
        </pc:picChg>
      </pc:sldChg>
      <pc:sldChg chg="addSp delSp modSp add mod modAnim">
        <pc:chgData name="Ben Nienhuis" userId="2c6c04f1-77c7-44b5-a463-93386779ab63" providerId="ADAL" clId="{3ED963B7-5D0E-4692-81E6-0D7FEEDB5CDB}" dt="2024-04-02T08:13:51.689" v="1369"/>
        <pc:sldMkLst>
          <pc:docMk/>
          <pc:sldMk cId="1116507836" sldId="403"/>
        </pc:sldMkLst>
        <pc:spChg chg="mod">
          <ac:chgData name="Ben Nienhuis" userId="2c6c04f1-77c7-44b5-a463-93386779ab63" providerId="ADAL" clId="{3ED963B7-5D0E-4692-81E6-0D7FEEDB5CDB}" dt="2024-04-02T08:12:44.288" v="1364" actId="255"/>
          <ac:spMkLst>
            <pc:docMk/>
            <pc:sldMk cId="1116507836" sldId="403"/>
            <ac:spMk id="7" creationId="{21B2D228-5EE1-45E4-AAE7-83C454BA19BB}"/>
          </ac:spMkLst>
        </pc:spChg>
        <pc:picChg chg="add del">
          <ac:chgData name="Ben Nienhuis" userId="2c6c04f1-77c7-44b5-a463-93386779ab63" providerId="ADAL" clId="{3ED963B7-5D0E-4692-81E6-0D7FEEDB5CDB}" dt="2024-04-02T08:11:31.517" v="1356" actId="478"/>
          <ac:picMkLst>
            <pc:docMk/>
            <pc:sldMk cId="1116507836" sldId="403"/>
            <ac:picMk id="3" creationId="{7F983ADE-FF3D-711C-3934-7A032E2E1C4D}"/>
          </ac:picMkLst>
        </pc:picChg>
        <pc:picChg chg="add mod">
          <ac:chgData name="Ben Nienhuis" userId="2c6c04f1-77c7-44b5-a463-93386779ab63" providerId="ADAL" clId="{3ED963B7-5D0E-4692-81E6-0D7FEEDB5CDB}" dt="2024-04-02T08:12:50.830" v="1365" actId="1076"/>
          <ac:picMkLst>
            <pc:docMk/>
            <pc:sldMk cId="1116507836" sldId="403"/>
            <ac:picMk id="5" creationId="{6B8C0BE8-79E6-3A0D-8915-053B009F2EB2}"/>
          </ac:picMkLst>
        </pc:picChg>
      </pc:sldChg>
      <pc:sldChg chg="del">
        <pc:chgData name="Ben Nienhuis" userId="2c6c04f1-77c7-44b5-a463-93386779ab63" providerId="ADAL" clId="{3ED963B7-5D0E-4692-81E6-0D7FEEDB5CDB}" dt="2024-04-01T10:28:22.531" v="13" actId="47"/>
        <pc:sldMkLst>
          <pc:docMk/>
          <pc:sldMk cId="3465208900" sldId="403"/>
        </pc:sldMkLst>
      </pc:sldChg>
      <pc:sldChg chg="del">
        <pc:chgData name="Ben Nienhuis" userId="2c6c04f1-77c7-44b5-a463-93386779ab63" providerId="ADAL" clId="{3ED963B7-5D0E-4692-81E6-0D7FEEDB5CDB}" dt="2024-04-01T10:28:22.294" v="12" actId="47"/>
        <pc:sldMkLst>
          <pc:docMk/>
          <pc:sldMk cId="742128258" sldId="404"/>
        </pc:sldMkLst>
      </pc:sldChg>
      <pc:sldChg chg="addSp modSp add mod modAnim">
        <pc:chgData name="Ben Nienhuis" userId="2c6c04f1-77c7-44b5-a463-93386779ab63" providerId="ADAL" clId="{3ED963B7-5D0E-4692-81E6-0D7FEEDB5CDB}" dt="2024-04-02T07:49:52.350" v="921" actId="1076"/>
        <pc:sldMkLst>
          <pc:docMk/>
          <pc:sldMk cId="2546515139" sldId="404"/>
        </pc:sldMkLst>
        <pc:spChg chg="mod">
          <ac:chgData name="Ben Nienhuis" userId="2c6c04f1-77c7-44b5-a463-93386779ab63" providerId="ADAL" clId="{3ED963B7-5D0E-4692-81E6-0D7FEEDB5CDB}" dt="2024-04-02T07:48:41.764" v="914" actId="12"/>
          <ac:spMkLst>
            <pc:docMk/>
            <pc:sldMk cId="2546515139" sldId="404"/>
            <ac:spMk id="7" creationId="{21B2D228-5EE1-45E4-AAE7-83C454BA19BB}"/>
          </ac:spMkLst>
        </pc:spChg>
        <pc:picChg chg="add mod">
          <ac:chgData name="Ben Nienhuis" userId="2c6c04f1-77c7-44b5-a463-93386779ab63" providerId="ADAL" clId="{3ED963B7-5D0E-4692-81E6-0D7FEEDB5CDB}" dt="2024-04-02T07:49:52.350" v="921" actId="1076"/>
          <ac:picMkLst>
            <pc:docMk/>
            <pc:sldMk cId="2546515139" sldId="404"/>
            <ac:picMk id="3" creationId="{798D3568-8794-2B19-2CF2-4602C9A97146}"/>
          </ac:picMkLst>
        </pc:picChg>
      </pc:sldChg>
      <pc:sldChg chg="addSp delSp modSp add mod modAnim">
        <pc:chgData name="Ben Nienhuis" userId="2c6c04f1-77c7-44b5-a463-93386779ab63" providerId="ADAL" clId="{3ED963B7-5D0E-4692-81E6-0D7FEEDB5CDB}" dt="2024-04-02T07:37:27.002" v="490"/>
        <pc:sldMkLst>
          <pc:docMk/>
          <pc:sldMk cId="631069230" sldId="405"/>
        </pc:sldMkLst>
        <pc:spChg chg="del">
          <ac:chgData name="Ben Nienhuis" userId="2c6c04f1-77c7-44b5-a463-93386779ab63" providerId="ADAL" clId="{3ED963B7-5D0E-4692-81E6-0D7FEEDB5CDB}" dt="2024-04-02T07:22:08.173" v="279" actId="478"/>
          <ac:spMkLst>
            <pc:docMk/>
            <pc:sldMk cId="631069230" sldId="405"/>
            <ac:spMk id="5" creationId="{24692733-5360-6152-D0C6-2388FEB4C01C}"/>
          </ac:spMkLst>
        </pc:spChg>
        <pc:picChg chg="add mod">
          <ac:chgData name="Ben Nienhuis" userId="2c6c04f1-77c7-44b5-a463-93386779ab63" providerId="ADAL" clId="{3ED963B7-5D0E-4692-81E6-0D7FEEDB5CDB}" dt="2024-04-02T07:22:36.841" v="283" actId="14100"/>
          <ac:picMkLst>
            <pc:docMk/>
            <pc:sldMk cId="631069230" sldId="405"/>
            <ac:picMk id="2" creationId="{D38E6EA4-95AA-5444-741B-B2A56E344C68}"/>
          </ac:picMkLst>
        </pc:picChg>
        <pc:picChg chg="del">
          <ac:chgData name="Ben Nienhuis" userId="2c6c04f1-77c7-44b5-a463-93386779ab63" providerId="ADAL" clId="{3ED963B7-5D0E-4692-81E6-0D7FEEDB5CDB}" dt="2024-04-02T07:22:03.220" v="278" actId="478"/>
          <ac:picMkLst>
            <pc:docMk/>
            <pc:sldMk cId="631069230" sldId="405"/>
            <ac:picMk id="3" creationId="{BDB131DC-E59E-1F31-F46C-B8B3E713050D}"/>
          </ac:picMkLst>
        </pc:picChg>
      </pc:sldChg>
      <pc:sldChg chg="del">
        <pc:chgData name="Ben Nienhuis" userId="2c6c04f1-77c7-44b5-a463-93386779ab63" providerId="ADAL" clId="{3ED963B7-5D0E-4692-81E6-0D7FEEDB5CDB}" dt="2024-04-01T10:28:24.276" v="21" actId="47"/>
        <pc:sldMkLst>
          <pc:docMk/>
          <pc:sldMk cId="3022220415" sldId="405"/>
        </pc:sldMkLst>
      </pc:sldChg>
      <pc:sldChg chg="addSp delSp modSp add mod modAnim">
        <pc:chgData name="Ben Nienhuis" userId="2c6c04f1-77c7-44b5-a463-93386779ab63" providerId="ADAL" clId="{3ED963B7-5D0E-4692-81E6-0D7FEEDB5CDB}" dt="2024-04-02T08:02:23.971" v="1198" actId="20577"/>
        <pc:sldMkLst>
          <pc:docMk/>
          <pc:sldMk cId="2320122578" sldId="406"/>
        </pc:sldMkLst>
        <pc:spChg chg="mod">
          <ac:chgData name="Ben Nienhuis" userId="2c6c04f1-77c7-44b5-a463-93386779ab63" providerId="ADAL" clId="{3ED963B7-5D0E-4692-81E6-0D7FEEDB5CDB}" dt="2024-04-02T08:02:23.971" v="1198" actId="20577"/>
          <ac:spMkLst>
            <pc:docMk/>
            <pc:sldMk cId="2320122578" sldId="406"/>
            <ac:spMk id="7" creationId="{21B2D228-5EE1-45E4-AAE7-83C454BA19BB}"/>
          </ac:spMkLst>
        </pc:spChg>
        <pc:picChg chg="add mod">
          <ac:chgData name="Ben Nienhuis" userId="2c6c04f1-77c7-44b5-a463-93386779ab63" providerId="ADAL" clId="{3ED963B7-5D0E-4692-81E6-0D7FEEDB5CDB}" dt="2024-04-02T07:54:22.270" v="1046" actId="1076"/>
          <ac:picMkLst>
            <pc:docMk/>
            <pc:sldMk cId="2320122578" sldId="406"/>
            <ac:picMk id="2" creationId="{E3DF163B-FAE8-DAFC-0B9D-D8E6A57439A1}"/>
          </ac:picMkLst>
        </pc:picChg>
        <pc:picChg chg="del">
          <ac:chgData name="Ben Nienhuis" userId="2c6c04f1-77c7-44b5-a463-93386779ab63" providerId="ADAL" clId="{3ED963B7-5D0E-4692-81E6-0D7FEEDB5CDB}" dt="2024-04-02T07:50:12.321" v="924" actId="478"/>
          <ac:picMkLst>
            <pc:docMk/>
            <pc:sldMk cId="2320122578" sldId="406"/>
            <ac:picMk id="3" creationId="{798D3568-8794-2B19-2CF2-4602C9A97146}"/>
          </ac:picMkLst>
        </pc:picChg>
        <pc:picChg chg="add mod">
          <ac:chgData name="Ben Nienhuis" userId="2c6c04f1-77c7-44b5-a463-93386779ab63" providerId="ADAL" clId="{3ED963B7-5D0E-4692-81E6-0D7FEEDB5CDB}" dt="2024-04-02T07:57:02.240" v="1057" actId="1076"/>
          <ac:picMkLst>
            <pc:docMk/>
            <pc:sldMk cId="2320122578" sldId="406"/>
            <ac:picMk id="4" creationId="{AAC25068-6EE7-E1A2-DE75-24939BD67A1C}"/>
          </ac:picMkLst>
        </pc:picChg>
        <pc:picChg chg="add mod">
          <ac:chgData name="Ben Nienhuis" userId="2c6c04f1-77c7-44b5-a463-93386779ab63" providerId="ADAL" clId="{3ED963B7-5D0E-4692-81E6-0D7FEEDB5CDB}" dt="2024-04-02T07:59:09.818" v="1063" actId="1076"/>
          <ac:picMkLst>
            <pc:docMk/>
            <pc:sldMk cId="2320122578" sldId="406"/>
            <ac:picMk id="6" creationId="{DD55813F-D874-2EC7-6DCB-96271EE25953}"/>
          </ac:picMkLst>
        </pc:picChg>
      </pc:sldChg>
      <pc:sldChg chg="del">
        <pc:chgData name="Ben Nienhuis" userId="2c6c04f1-77c7-44b5-a463-93386779ab63" providerId="ADAL" clId="{3ED963B7-5D0E-4692-81E6-0D7FEEDB5CDB}" dt="2024-04-01T10:28:24.103" v="20" actId="47"/>
        <pc:sldMkLst>
          <pc:docMk/>
          <pc:sldMk cId="2717014950" sldId="406"/>
        </pc:sldMkLst>
      </pc:sldChg>
      <pc:sldChg chg="del">
        <pc:chgData name="Ben Nienhuis" userId="2c6c04f1-77c7-44b5-a463-93386779ab63" providerId="ADAL" clId="{3ED963B7-5D0E-4692-81E6-0D7FEEDB5CDB}" dt="2024-04-01T10:28:23.851" v="19" actId="47"/>
        <pc:sldMkLst>
          <pc:docMk/>
          <pc:sldMk cId="2695729332" sldId="407"/>
        </pc:sldMkLst>
      </pc:sldChg>
      <pc:sldChg chg="addSp delSp modSp add mod delAnim modAnim">
        <pc:chgData name="Ben Nienhuis" userId="2c6c04f1-77c7-44b5-a463-93386779ab63" providerId="ADAL" clId="{3ED963B7-5D0E-4692-81E6-0D7FEEDB5CDB}" dt="2024-04-02T08:43:03.963" v="1668" actId="20577"/>
        <pc:sldMkLst>
          <pc:docMk/>
          <pc:sldMk cId="3228280868" sldId="407"/>
        </pc:sldMkLst>
        <pc:spChg chg="mod">
          <ac:chgData name="Ben Nienhuis" userId="2c6c04f1-77c7-44b5-a463-93386779ab63" providerId="ADAL" clId="{3ED963B7-5D0E-4692-81E6-0D7FEEDB5CDB}" dt="2024-04-02T08:43:03.963" v="1668" actId="20577"/>
          <ac:spMkLst>
            <pc:docMk/>
            <pc:sldMk cId="3228280868" sldId="407"/>
            <ac:spMk id="7" creationId="{21B2D228-5EE1-45E4-AAE7-83C454BA19BB}"/>
          </ac:spMkLst>
        </pc:spChg>
        <pc:picChg chg="del">
          <ac:chgData name="Ben Nienhuis" userId="2c6c04f1-77c7-44b5-a463-93386779ab63" providerId="ADAL" clId="{3ED963B7-5D0E-4692-81E6-0D7FEEDB5CDB}" dt="2024-04-02T08:18:29.443" v="1437" actId="478"/>
          <ac:picMkLst>
            <pc:docMk/>
            <pc:sldMk cId="3228280868" sldId="407"/>
            <ac:picMk id="2" creationId="{4DC08FA1-3CCD-60AB-E26C-A21433CF5E62}"/>
          </ac:picMkLst>
        </pc:picChg>
        <pc:picChg chg="add mod">
          <ac:chgData name="Ben Nienhuis" userId="2c6c04f1-77c7-44b5-a463-93386779ab63" providerId="ADAL" clId="{3ED963B7-5D0E-4692-81E6-0D7FEEDB5CDB}" dt="2024-04-02T08:24:34.955" v="1650" actId="1076"/>
          <ac:picMkLst>
            <pc:docMk/>
            <pc:sldMk cId="3228280868" sldId="407"/>
            <ac:picMk id="3" creationId="{155515B6-2F24-ADFD-5FCD-0512A4E7CF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2-4-2024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2-4-2024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58934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229367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290714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315396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89811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10584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149917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400332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187128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143659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357874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148761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387995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3716831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2-4-2024</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keurmerkenwijzer.nl/"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keurmerkenwijzer.nl/"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ideo" Target="https://www.youtube.com/embed/STYNnP0JBHw?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4QXQ57c1YXI?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E313244-CB29-B637-ADD7-89B3088E03E1}"/>
              </a:ext>
            </a:extLst>
          </p:cNvPr>
          <p:cNvPicPr>
            <a:picLocks noChangeAspect="1"/>
          </p:cNvPicPr>
          <p:nvPr/>
        </p:nvPicPr>
        <p:blipFill>
          <a:blip r:embed="rId2"/>
          <a:stretch>
            <a:fillRect/>
          </a:stretch>
        </p:blipFill>
        <p:spPr>
          <a:xfrm>
            <a:off x="4203918" y="813473"/>
            <a:ext cx="5285348" cy="1566472"/>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3046988"/>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Dit dus betreft circulair….</a:t>
            </a:r>
          </a:p>
          <a:p>
            <a:endParaRPr lang="nl-NL" sz="2400" dirty="0"/>
          </a:p>
          <a:p>
            <a:r>
              <a:rPr lang="nl-NL" sz="2400" dirty="0"/>
              <a:t>Biobased is een heel goede manier om circulair te kunnen produceren en functioneren al bedrijf</a:t>
            </a:r>
          </a:p>
          <a:p>
            <a:endParaRPr lang="nl-NL" sz="2400" dirty="0"/>
          </a:p>
          <a:p>
            <a:endParaRPr lang="nl-NL" sz="2400" dirty="0"/>
          </a:p>
        </p:txBody>
      </p:sp>
      <p:pic>
        <p:nvPicPr>
          <p:cNvPr id="2" name="Afbeelding 1">
            <a:extLst>
              <a:ext uri="{FF2B5EF4-FFF2-40B4-BE49-F238E27FC236}">
                <a16:creationId xmlns:a16="http://schemas.microsoft.com/office/drawing/2014/main" id="{0014CB64-4E1C-E80A-4758-8585559498CB}"/>
              </a:ext>
            </a:extLst>
          </p:cNvPr>
          <p:cNvPicPr>
            <a:picLocks noChangeAspect="1"/>
          </p:cNvPicPr>
          <p:nvPr/>
        </p:nvPicPr>
        <p:blipFill>
          <a:blip r:embed="rId3"/>
          <a:stretch>
            <a:fillRect/>
          </a:stretch>
        </p:blipFill>
        <p:spPr>
          <a:xfrm>
            <a:off x="4143374" y="3620751"/>
            <a:ext cx="3743325" cy="2600325"/>
          </a:xfrm>
          <a:prstGeom prst="rect">
            <a:avLst/>
          </a:prstGeom>
        </p:spPr>
      </p:pic>
    </p:spTree>
    <p:extLst>
      <p:ext uri="{BB962C8B-B14F-4D97-AF65-F5344CB8AC3E}">
        <p14:creationId xmlns:p14="http://schemas.microsoft.com/office/powerpoint/2010/main" val="19895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5632311"/>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Ondernemers en maatschappelijk verantwoord ondernemen</a:t>
            </a:r>
          </a:p>
          <a:p>
            <a:endParaRPr lang="nl-NL" sz="2400" dirty="0"/>
          </a:p>
          <a:p>
            <a:r>
              <a:rPr lang="nl-NL" sz="2400" dirty="0"/>
              <a:t>Er zijn 2 Soorten duurzame ondernemers:</a:t>
            </a:r>
          </a:p>
          <a:p>
            <a:endParaRPr lang="nl-NL" sz="2400" dirty="0"/>
          </a:p>
          <a:p>
            <a:pPr marL="457200" indent="-457200">
              <a:buFont typeface="+mj-lt"/>
              <a:buAutoNum type="arabicPeriod"/>
            </a:pPr>
            <a:r>
              <a:rPr lang="nl-NL" sz="2400" dirty="0"/>
              <a:t>die vanuit een intrinsieke motivatie continu bezig zijn met verantwoord ondernemen en een volhoudbare maatschappij</a:t>
            </a:r>
          </a:p>
          <a:p>
            <a:pPr marL="457200" indent="-457200">
              <a:buFont typeface="+mj-lt"/>
              <a:buAutoNum type="arabicPeriod"/>
            </a:pPr>
            <a:r>
              <a:rPr lang="nl-NL" sz="2400" dirty="0"/>
              <a:t>die steeds meer in de gaten krijgen dat de consument zich steeds kritischer gaat opstellen ten opzichte van milieu en duurzaamheid.</a:t>
            </a:r>
          </a:p>
          <a:p>
            <a:pPr marL="457200" indent="-457200">
              <a:buFont typeface="+mj-lt"/>
              <a:buAutoNum type="arabicPeriod"/>
            </a:pPr>
            <a:endParaRPr lang="nl-NL" sz="2400" dirty="0"/>
          </a:p>
          <a:p>
            <a:pPr marL="342900" indent="-342900">
              <a:buFont typeface="Arial" panose="020B0604020202020204" pitchFamily="34" charset="0"/>
              <a:buChar char="•"/>
            </a:pPr>
            <a:endParaRPr lang="nl-NL" sz="2400" dirty="0"/>
          </a:p>
          <a:p>
            <a:pPr marL="457200" indent="-457200">
              <a:buFont typeface="+mj-lt"/>
              <a:buAutoNum type="arabicPeriod"/>
            </a:pPr>
            <a:endParaRPr lang="nl-NL" sz="2400" dirty="0"/>
          </a:p>
        </p:txBody>
      </p:sp>
      <p:pic>
        <p:nvPicPr>
          <p:cNvPr id="2" name="Afbeelding 1">
            <a:extLst>
              <a:ext uri="{FF2B5EF4-FFF2-40B4-BE49-F238E27FC236}">
                <a16:creationId xmlns:a16="http://schemas.microsoft.com/office/drawing/2014/main" id="{7EF7F68A-A295-859E-12AB-E9D5268E4451}"/>
              </a:ext>
            </a:extLst>
          </p:cNvPr>
          <p:cNvPicPr>
            <a:picLocks noChangeAspect="1"/>
          </p:cNvPicPr>
          <p:nvPr/>
        </p:nvPicPr>
        <p:blipFill>
          <a:blip r:embed="rId3"/>
          <a:stretch>
            <a:fillRect/>
          </a:stretch>
        </p:blipFill>
        <p:spPr>
          <a:xfrm>
            <a:off x="9906000" y="171449"/>
            <a:ext cx="2152649" cy="1752703"/>
          </a:xfrm>
          <a:prstGeom prst="rect">
            <a:avLst/>
          </a:prstGeom>
        </p:spPr>
      </p:pic>
    </p:spTree>
    <p:extLst>
      <p:ext uri="{BB962C8B-B14F-4D97-AF65-F5344CB8AC3E}">
        <p14:creationId xmlns:p14="http://schemas.microsoft.com/office/powerpoint/2010/main" val="30710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6370975"/>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Ondernemers willen het kenbaar maken dat ze duurzaam werken.</a:t>
            </a:r>
          </a:p>
          <a:p>
            <a:r>
              <a:rPr lang="nl-NL" sz="2400" dirty="0"/>
              <a:t>Ze willen zich onderscheiden, dat kan door o.a. keurmerken.</a:t>
            </a:r>
          </a:p>
          <a:p>
            <a:r>
              <a:rPr lang="nl-NL" sz="2400" dirty="0"/>
              <a:t>Keurmerken , er zijn er (te) veel. </a:t>
            </a:r>
          </a:p>
          <a:p>
            <a:pPr marL="342900" indent="-342900">
              <a:buFont typeface="Arial" panose="020B0604020202020204" pitchFamily="34" charset="0"/>
              <a:buChar char="•"/>
            </a:pPr>
            <a:r>
              <a:rPr lang="nl-NL" sz="2400" dirty="0"/>
              <a:t>Onderwerpen waar keurmerken voor zijn:</a:t>
            </a:r>
          </a:p>
          <a:p>
            <a:pPr marL="342900" indent="-342900">
              <a:buFont typeface="Arial" panose="020B0604020202020204" pitchFamily="34" charset="0"/>
              <a:buChar char="•"/>
            </a:pPr>
            <a:r>
              <a:rPr lang="nl-NL" sz="2400" dirty="0"/>
              <a:t>De bijzondere kwaliteit</a:t>
            </a:r>
          </a:p>
          <a:p>
            <a:pPr marL="342900" indent="-342900">
              <a:buFont typeface="Arial" panose="020B0604020202020204" pitchFamily="34" charset="0"/>
              <a:buChar char="•"/>
            </a:pPr>
            <a:r>
              <a:rPr lang="nl-NL" sz="2400" dirty="0"/>
              <a:t>Samenwerking in de keten;</a:t>
            </a:r>
          </a:p>
          <a:p>
            <a:pPr marL="342900" indent="-342900">
              <a:buFont typeface="Arial" panose="020B0604020202020204" pitchFamily="34" charset="0"/>
              <a:buChar char="•"/>
            </a:pPr>
            <a:r>
              <a:rPr lang="nl-NL" sz="2400" dirty="0"/>
              <a:t>Een milieu- of natuurvriendelijk karakter;</a:t>
            </a:r>
          </a:p>
          <a:p>
            <a:pPr marL="342900" indent="-342900">
              <a:buFont typeface="Arial" panose="020B0604020202020204" pitchFamily="34" charset="0"/>
              <a:buChar char="•"/>
            </a:pPr>
            <a:r>
              <a:rPr lang="nl-NL" sz="2400" dirty="0"/>
              <a:t>Een biologische productiemethode;</a:t>
            </a:r>
          </a:p>
          <a:p>
            <a:pPr marL="342900" indent="-342900">
              <a:buFont typeface="Arial" panose="020B0604020202020204" pitchFamily="34" charset="0"/>
              <a:buChar char="•"/>
            </a:pPr>
            <a:r>
              <a:rPr lang="nl-NL" sz="2400" dirty="0"/>
              <a:t>De kleinschalige productie;</a:t>
            </a:r>
          </a:p>
          <a:p>
            <a:pPr marL="342900" indent="-342900">
              <a:buFont typeface="Arial" panose="020B0604020202020204" pitchFamily="34" charset="0"/>
              <a:buChar char="•"/>
            </a:pPr>
            <a:r>
              <a:rPr lang="nl-NL" sz="2400" dirty="0"/>
              <a:t>De toeristische waarde;</a:t>
            </a:r>
          </a:p>
          <a:p>
            <a:pPr marL="342900" indent="-342900">
              <a:buFont typeface="Arial" panose="020B0604020202020204" pitchFamily="34" charset="0"/>
              <a:buChar char="•"/>
            </a:pPr>
            <a:r>
              <a:rPr lang="nl-NL" sz="2400" dirty="0"/>
              <a:t>Het streekeigen karakter</a:t>
            </a:r>
          </a:p>
          <a:p>
            <a:endParaRPr lang="nl-NL" sz="2400" dirty="0"/>
          </a:p>
          <a:p>
            <a:r>
              <a:rPr lang="nl-NL" sz="2400" dirty="0"/>
              <a:t> </a:t>
            </a:r>
          </a:p>
          <a:p>
            <a:endParaRPr lang="nl-NL" sz="2400" dirty="0"/>
          </a:p>
        </p:txBody>
      </p:sp>
      <p:pic>
        <p:nvPicPr>
          <p:cNvPr id="3" name="Afbeelding 2">
            <a:extLst>
              <a:ext uri="{FF2B5EF4-FFF2-40B4-BE49-F238E27FC236}">
                <a16:creationId xmlns:a16="http://schemas.microsoft.com/office/drawing/2014/main" id="{798D3568-8794-2B19-2CF2-4602C9A97146}"/>
              </a:ext>
            </a:extLst>
          </p:cNvPr>
          <p:cNvPicPr>
            <a:picLocks noChangeAspect="1"/>
          </p:cNvPicPr>
          <p:nvPr/>
        </p:nvPicPr>
        <p:blipFill>
          <a:blip r:embed="rId3"/>
          <a:stretch>
            <a:fillRect/>
          </a:stretch>
        </p:blipFill>
        <p:spPr>
          <a:xfrm>
            <a:off x="8513423" y="5284909"/>
            <a:ext cx="2991150" cy="1127434"/>
          </a:xfrm>
          <a:prstGeom prst="rect">
            <a:avLst/>
          </a:prstGeom>
        </p:spPr>
      </p:pic>
    </p:spTree>
    <p:extLst>
      <p:ext uri="{BB962C8B-B14F-4D97-AF65-F5344CB8AC3E}">
        <p14:creationId xmlns:p14="http://schemas.microsoft.com/office/powerpoint/2010/main" val="254651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7478970"/>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Ondernemers willen het kenbaar maken dat ze duurzaam werken.</a:t>
            </a:r>
          </a:p>
          <a:p>
            <a:endParaRPr lang="nl-NL" sz="2400" dirty="0"/>
          </a:p>
          <a:p>
            <a:r>
              <a:rPr lang="nl-NL" sz="2400" dirty="0"/>
              <a:t>Naast keurmerken zijn er ook kwaliteitssystemen, deze zijn vaak verplicht voor een bepaalde branche.</a:t>
            </a:r>
          </a:p>
          <a:p>
            <a:endParaRPr lang="nl-NL" sz="2400" dirty="0"/>
          </a:p>
          <a:p>
            <a:r>
              <a:rPr lang="nl-NL" sz="2400" dirty="0"/>
              <a:t>HACCP: Van horecabedrijven wordt geëist dat er volgens de regels van de Hygiënecode wordt gewerkt. </a:t>
            </a:r>
          </a:p>
          <a:p>
            <a:endParaRPr lang="nl-NL" sz="2400" dirty="0"/>
          </a:p>
          <a:p>
            <a:r>
              <a:rPr lang="nl-NL" sz="2400" dirty="0"/>
              <a:t>ISO: International </a:t>
            </a:r>
            <a:r>
              <a:rPr lang="nl-NL" sz="2400" dirty="0" err="1"/>
              <a:t>Standarization</a:t>
            </a:r>
            <a:r>
              <a:rPr lang="nl-NL" sz="2400" dirty="0"/>
              <a:t> </a:t>
            </a:r>
            <a:r>
              <a:rPr lang="nl-NL" sz="2400" dirty="0" err="1"/>
              <a:t>for</a:t>
            </a:r>
            <a:r>
              <a:rPr lang="nl-NL" sz="2400" dirty="0"/>
              <a:t> </a:t>
            </a:r>
            <a:r>
              <a:rPr lang="nl-NL" sz="2400" dirty="0" err="1"/>
              <a:t>Organization</a:t>
            </a:r>
            <a:endParaRPr lang="nl-NL" sz="2400" dirty="0"/>
          </a:p>
          <a:p>
            <a:r>
              <a:rPr lang="nl-NL" sz="2400" dirty="0"/>
              <a:t>Voor elke branche is wel een </a:t>
            </a:r>
            <a:r>
              <a:rPr lang="nl-NL" sz="2400" dirty="0" err="1"/>
              <a:t>iso</a:t>
            </a:r>
            <a:r>
              <a:rPr lang="nl-NL" sz="2400" dirty="0"/>
              <a:t> normering, bij aankopen van de overheid moeten leveranciers vaak aan div. ISO </a:t>
            </a:r>
            <a:r>
              <a:rPr lang="nl-NL" sz="2400" dirty="0" err="1"/>
              <a:t>therms</a:t>
            </a:r>
            <a:r>
              <a:rPr lang="nl-NL" sz="2400" dirty="0"/>
              <a:t> voldoen.</a:t>
            </a:r>
          </a:p>
          <a:p>
            <a:endParaRPr lang="nl-NL" sz="2400" dirty="0"/>
          </a:p>
          <a:p>
            <a:endParaRPr lang="nl-NL" sz="2400" dirty="0"/>
          </a:p>
          <a:p>
            <a:endParaRPr lang="nl-NL" sz="2400" dirty="0"/>
          </a:p>
          <a:p>
            <a:r>
              <a:rPr lang="nl-NL" sz="2400" dirty="0"/>
              <a:t> </a:t>
            </a:r>
          </a:p>
          <a:p>
            <a:endParaRPr lang="nl-NL" sz="2400" dirty="0"/>
          </a:p>
        </p:txBody>
      </p:sp>
      <p:pic>
        <p:nvPicPr>
          <p:cNvPr id="2" name="Afbeelding 1">
            <a:extLst>
              <a:ext uri="{FF2B5EF4-FFF2-40B4-BE49-F238E27FC236}">
                <a16:creationId xmlns:a16="http://schemas.microsoft.com/office/drawing/2014/main" id="{E3DF163B-FAE8-DAFC-0B9D-D8E6A57439A1}"/>
              </a:ext>
            </a:extLst>
          </p:cNvPr>
          <p:cNvPicPr>
            <a:picLocks noChangeAspect="1"/>
          </p:cNvPicPr>
          <p:nvPr/>
        </p:nvPicPr>
        <p:blipFill>
          <a:blip r:embed="rId3"/>
          <a:stretch>
            <a:fillRect/>
          </a:stretch>
        </p:blipFill>
        <p:spPr>
          <a:xfrm>
            <a:off x="323850" y="4057650"/>
            <a:ext cx="1790699" cy="1790699"/>
          </a:xfrm>
          <a:prstGeom prst="rect">
            <a:avLst/>
          </a:prstGeom>
        </p:spPr>
      </p:pic>
      <p:pic>
        <p:nvPicPr>
          <p:cNvPr id="4" name="Afbeelding 3">
            <a:extLst>
              <a:ext uri="{FF2B5EF4-FFF2-40B4-BE49-F238E27FC236}">
                <a16:creationId xmlns:a16="http://schemas.microsoft.com/office/drawing/2014/main" id="{AAC25068-6EE7-E1A2-DE75-24939BD67A1C}"/>
              </a:ext>
            </a:extLst>
          </p:cNvPr>
          <p:cNvPicPr>
            <a:picLocks noChangeAspect="1"/>
          </p:cNvPicPr>
          <p:nvPr/>
        </p:nvPicPr>
        <p:blipFill>
          <a:blip r:embed="rId4"/>
          <a:stretch>
            <a:fillRect/>
          </a:stretch>
        </p:blipFill>
        <p:spPr>
          <a:xfrm>
            <a:off x="10753725" y="4140183"/>
            <a:ext cx="1290637" cy="1625631"/>
          </a:xfrm>
          <a:prstGeom prst="rect">
            <a:avLst/>
          </a:prstGeom>
        </p:spPr>
      </p:pic>
      <p:pic>
        <p:nvPicPr>
          <p:cNvPr id="6" name="Afbeelding 5">
            <a:extLst>
              <a:ext uri="{FF2B5EF4-FFF2-40B4-BE49-F238E27FC236}">
                <a16:creationId xmlns:a16="http://schemas.microsoft.com/office/drawing/2014/main" id="{DD55813F-D874-2EC7-6DCB-96271EE25953}"/>
              </a:ext>
            </a:extLst>
          </p:cNvPr>
          <p:cNvPicPr>
            <a:picLocks noChangeAspect="1"/>
          </p:cNvPicPr>
          <p:nvPr/>
        </p:nvPicPr>
        <p:blipFill>
          <a:blip r:embed="rId5"/>
          <a:stretch>
            <a:fillRect/>
          </a:stretch>
        </p:blipFill>
        <p:spPr>
          <a:xfrm>
            <a:off x="10654143" y="187356"/>
            <a:ext cx="1193512" cy="2876550"/>
          </a:xfrm>
          <a:prstGeom prst="rect">
            <a:avLst/>
          </a:prstGeom>
        </p:spPr>
      </p:pic>
    </p:spTree>
    <p:extLst>
      <p:ext uri="{BB962C8B-B14F-4D97-AF65-F5344CB8AC3E}">
        <p14:creationId xmlns:p14="http://schemas.microsoft.com/office/powerpoint/2010/main" val="23201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742048" cy="4339650"/>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Wildgroei van keurmerken.</a:t>
            </a:r>
          </a:p>
          <a:p>
            <a:endParaRPr lang="nl-NL" sz="2400" dirty="0"/>
          </a:p>
          <a:p>
            <a:r>
              <a:rPr lang="nl-NL" sz="2400" dirty="0"/>
              <a:t>De laatste jaren lijkt de waarde van keurmerken voor de consument af te nemen omdat er een wildgroei is ontstaan……..</a:t>
            </a:r>
          </a:p>
          <a:p>
            <a:endParaRPr lang="nl-NL" sz="2400" dirty="0"/>
          </a:p>
          <a:p>
            <a:r>
              <a:rPr lang="nl-NL" sz="2400" dirty="0"/>
              <a:t>Kijk maar eens op :  </a:t>
            </a:r>
          </a:p>
          <a:p>
            <a:endParaRPr lang="nl-NL" sz="2400" dirty="0"/>
          </a:p>
          <a:p>
            <a:r>
              <a:rPr lang="nl-NL" sz="1200" dirty="0">
                <a:hlinkClick r:id="rId3"/>
              </a:rPr>
              <a:t>https://keurmerkenwijzer.nl/</a:t>
            </a:r>
            <a:endParaRPr lang="nl-NL" sz="1200" dirty="0"/>
          </a:p>
          <a:p>
            <a:endParaRPr lang="nl-NL" sz="2400" dirty="0"/>
          </a:p>
        </p:txBody>
      </p:sp>
      <p:pic>
        <p:nvPicPr>
          <p:cNvPr id="5" name="Afbeelding 4">
            <a:extLst>
              <a:ext uri="{FF2B5EF4-FFF2-40B4-BE49-F238E27FC236}">
                <a16:creationId xmlns:a16="http://schemas.microsoft.com/office/drawing/2014/main" id="{6B8C0BE8-79E6-3A0D-8915-053B009F2EB2}"/>
              </a:ext>
            </a:extLst>
          </p:cNvPr>
          <p:cNvPicPr>
            <a:picLocks noChangeAspect="1"/>
          </p:cNvPicPr>
          <p:nvPr/>
        </p:nvPicPr>
        <p:blipFill>
          <a:blip r:embed="rId4"/>
          <a:stretch>
            <a:fillRect/>
          </a:stretch>
        </p:blipFill>
        <p:spPr>
          <a:xfrm>
            <a:off x="4992796" y="3657599"/>
            <a:ext cx="4816257" cy="2781541"/>
          </a:xfrm>
          <a:prstGeom prst="rect">
            <a:avLst/>
          </a:prstGeom>
        </p:spPr>
      </p:pic>
    </p:spTree>
    <p:extLst>
      <p:ext uri="{BB962C8B-B14F-4D97-AF65-F5344CB8AC3E}">
        <p14:creationId xmlns:p14="http://schemas.microsoft.com/office/powerpoint/2010/main" val="11165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DC08FA1-3CCD-60AB-E26C-A21433CF5E62}"/>
              </a:ext>
            </a:extLst>
          </p:cNvPr>
          <p:cNvPicPr>
            <a:picLocks noChangeAspect="1"/>
          </p:cNvPicPr>
          <p:nvPr/>
        </p:nvPicPr>
        <p:blipFill>
          <a:blip r:embed="rId3"/>
          <a:stretch>
            <a:fillRect/>
          </a:stretch>
        </p:blipFill>
        <p:spPr>
          <a:xfrm>
            <a:off x="3600451" y="1949085"/>
            <a:ext cx="6210300" cy="4908916"/>
          </a:xfrm>
          <a:prstGeom prst="rect">
            <a:avLst/>
          </a:prstGeom>
        </p:spPr>
      </p:pic>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3046988"/>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Er zijn 12 top keurmerken:</a:t>
            </a:r>
          </a:p>
          <a:p>
            <a:pPr marL="342900" indent="-342900">
              <a:buFont typeface="Arial" panose="020B0604020202020204" pitchFamily="34" charset="0"/>
              <a:buChar char="•"/>
            </a:pPr>
            <a:r>
              <a:rPr lang="nl-NL" sz="2400" dirty="0"/>
              <a:t>ambitieus (streng)</a:t>
            </a:r>
          </a:p>
          <a:p>
            <a:pPr marL="342900" indent="-342900">
              <a:buFont typeface="Arial" panose="020B0604020202020204" pitchFamily="34" charset="0"/>
              <a:buChar char="•"/>
            </a:pPr>
            <a:r>
              <a:rPr lang="nl-NL" sz="2400" dirty="0"/>
              <a:t>transparant</a:t>
            </a:r>
          </a:p>
          <a:p>
            <a:pPr marL="342900" indent="-342900">
              <a:buFont typeface="Arial" panose="020B0604020202020204" pitchFamily="34" charset="0"/>
              <a:buChar char="•"/>
            </a:pPr>
            <a:r>
              <a:rPr lang="nl-NL" sz="2400" dirty="0"/>
              <a:t>betrouwbaar</a:t>
            </a:r>
          </a:p>
          <a:p>
            <a:endParaRPr lang="nl-NL" sz="2400" dirty="0"/>
          </a:p>
          <a:p>
            <a:endParaRPr lang="nl-NL" sz="2400" dirty="0"/>
          </a:p>
        </p:txBody>
      </p:sp>
    </p:spTree>
    <p:extLst>
      <p:ext uri="{BB962C8B-B14F-4D97-AF65-F5344CB8AC3E}">
        <p14:creationId xmlns:p14="http://schemas.microsoft.com/office/powerpoint/2010/main" val="35831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4524315"/>
          </a:xfrm>
          <a:prstGeom prst="rect">
            <a:avLst/>
          </a:prstGeom>
          <a:noFill/>
        </p:spPr>
        <p:txBody>
          <a:bodyPr wrap="square" rtlCol="0">
            <a:spAutoFit/>
          </a:bodyPr>
          <a:lstStyle/>
          <a:p>
            <a:r>
              <a:rPr lang="nl-NL" sz="2400" dirty="0"/>
              <a:t>Les 03: H2 Trends in biobased opinie en productiedoel  </a:t>
            </a:r>
          </a:p>
          <a:p>
            <a:endParaRPr lang="nl-NL" sz="2400" dirty="0"/>
          </a:p>
          <a:p>
            <a:endParaRPr lang="nl-NL" sz="2400" dirty="0"/>
          </a:p>
          <a:p>
            <a:r>
              <a:rPr lang="nl-NL" sz="2400" dirty="0"/>
              <a:t>Opdracht in de klas</a:t>
            </a:r>
          </a:p>
          <a:p>
            <a:endParaRPr lang="nl-NL" sz="2400" dirty="0"/>
          </a:p>
          <a:p>
            <a:pPr marL="457200" indent="-457200">
              <a:buAutoNum type="arabicPeriod"/>
            </a:pPr>
            <a:r>
              <a:rPr lang="nl-NL" sz="2400" dirty="0"/>
              <a:t>Elke 4 topkeurmerken zijn van belang in de groensector</a:t>
            </a:r>
          </a:p>
          <a:p>
            <a:pPr marL="457200" indent="-457200">
              <a:buAutoNum type="arabicPeriod"/>
            </a:pPr>
            <a:r>
              <a:rPr lang="nl-NL" sz="2400" dirty="0"/>
              <a:t>Zoek op </a:t>
            </a:r>
            <a:r>
              <a:rPr lang="nl-NL" sz="2400" dirty="0">
                <a:hlinkClick r:id="rId3"/>
              </a:rPr>
              <a:t>https://keurmerkenwijzer.nl/</a:t>
            </a:r>
            <a:r>
              <a:rPr lang="nl-NL" sz="2400" dirty="0"/>
              <a:t> ieder 2 keurmerken die volgens jouw niets </a:t>
            </a:r>
            <a:r>
              <a:rPr lang="nl-NL" sz="2400"/>
              <a:t>of weinig toevoegen </a:t>
            </a:r>
            <a:r>
              <a:rPr lang="nl-NL" sz="2400" dirty="0"/>
              <a:t>aan de topkeurmerken en verklaar waarom niet.</a:t>
            </a:r>
          </a:p>
          <a:p>
            <a:pPr marL="457200" indent="-457200">
              <a:buAutoNum type="arabicPeriod"/>
            </a:pPr>
            <a:endParaRPr lang="nl-NL" sz="2400" dirty="0"/>
          </a:p>
        </p:txBody>
      </p:sp>
      <p:pic>
        <p:nvPicPr>
          <p:cNvPr id="3" name="Afbeelding 2">
            <a:extLst>
              <a:ext uri="{FF2B5EF4-FFF2-40B4-BE49-F238E27FC236}">
                <a16:creationId xmlns:a16="http://schemas.microsoft.com/office/drawing/2014/main" id="{155515B6-2F24-ADFD-5FCD-0512A4E7CF05}"/>
              </a:ext>
            </a:extLst>
          </p:cNvPr>
          <p:cNvPicPr>
            <a:picLocks noChangeAspect="1"/>
          </p:cNvPicPr>
          <p:nvPr/>
        </p:nvPicPr>
        <p:blipFill>
          <a:blip r:embed="rId4"/>
          <a:stretch>
            <a:fillRect/>
          </a:stretch>
        </p:blipFill>
        <p:spPr>
          <a:xfrm>
            <a:off x="5057775" y="4533901"/>
            <a:ext cx="2324099" cy="2324099"/>
          </a:xfrm>
          <a:prstGeom prst="rect">
            <a:avLst/>
          </a:prstGeom>
        </p:spPr>
      </p:pic>
    </p:spTree>
    <p:extLst>
      <p:ext uri="{BB962C8B-B14F-4D97-AF65-F5344CB8AC3E}">
        <p14:creationId xmlns:p14="http://schemas.microsoft.com/office/powerpoint/2010/main" val="322828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LES PROGRAMMA</a:t>
            </a:r>
          </a:p>
        </p:txBody>
      </p:sp>
      <p:sp>
        <p:nvSpPr>
          <p:cNvPr id="7" name="Tekstvak 6">
            <a:extLst>
              <a:ext uri="{FF2B5EF4-FFF2-40B4-BE49-F238E27FC236}">
                <a16:creationId xmlns:a16="http://schemas.microsoft.com/office/drawing/2014/main" id="{21B2D228-5EE1-45E4-AAE7-83C454BA19BB}"/>
              </a:ext>
            </a:extLst>
          </p:cNvPr>
          <p:cNvSpPr txBox="1"/>
          <p:nvPr/>
        </p:nvSpPr>
        <p:spPr>
          <a:xfrm>
            <a:off x="1796670" y="1693242"/>
            <a:ext cx="9408533" cy="5663089"/>
          </a:xfrm>
          <a:prstGeom prst="rect">
            <a:avLst/>
          </a:prstGeom>
          <a:noFill/>
        </p:spPr>
        <p:txBody>
          <a:bodyPr wrap="square" rtlCol="0">
            <a:spAutoFit/>
          </a:bodyPr>
          <a:lstStyle/>
          <a:p>
            <a:r>
              <a:rPr lang="nl-NL" sz="2000" dirty="0"/>
              <a:t>20/3 Les 01: H1 Introductie Biobased en uitleg project</a:t>
            </a:r>
          </a:p>
          <a:p>
            <a:r>
              <a:rPr lang="nl-NL" sz="2000" dirty="0"/>
              <a:t>27/3 Les 02: H1 Duurzaamheid &amp; Grondstoffen</a:t>
            </a:r>
          </a:p>
          <a:p>
            <a:r>
              <a:rPr lang="nl-NL" sz="2000" dirty="0"/>
              <a:t>03/4 Les 03: H2 Trends in biobased opinie en productiedoel</a:t>
            </a:r>
          </a:p>
          <a:p>
            <a:r>
              <a:rPr lang="nl-NL" sz="2000" dirty="0"/>
              <a:t>10/4 Les 04: H2  Focus op kwaliteit en zelfscan</a:t>
            </a:r>
          </a:p>
          <a:p>
            <a:r>
              <a:rPr lang="nl-NL" sz="2000" dirty="0"/>
              <a:t>17/4 Geen les</a:t>
            </a:r>
          </a:p>
          <a:p>
            <a:r>
              <a:rPr lang="nl-NL" sz="2000" dirty="0"/>
              <a:t>24/4 Les 06: H4 &amp; H5 Reststromen &amp; Biomassa</a:t>
            </a:r>
          </a:p>
          <a:p>
            <a:r>
              <a:rPr lang="nl-NL" sz="2000" dirty="0"/>
              <a:t>01/5 Vakantie</a:t>
            </a:r>
          </a:p>
          <a:p>
            <a:r>
              <a:rPr lang="nl-NL" sz="2000" dirty="0"/>
              <a:t>08/5 Les 07: Circulair bouwen</a:t>
            </a:r>
          </a:p>
          <a:p>
            <a:r>
              <a:rPr lang="nl-NL" sz="2000" dirty="0"/>
              <a:t>15/5 Toetsweek met presentatie</a:t>
            </a:r>
          </a:p>
          <a:p>
            <a:r>
              <a:rPr lang="nl-NL" sz="2000" dirty="0"/>
              <a:t>22/5 Les 09: Werken aan project</a:t>
            </a:r>
          </a:p>
          <a:p>
            <a:r>
              <a:rPr lang="nl-NL" sz="2000" dirty="0"/>
              <a:t>29/5 Les 10: Werken aan project</a:t>
            </a:r>
          </a:p>
          <a:p>
            <a:r>
              <a:rPr lang="nl-NL" sz="2000" dirty="0"/>
              <a:t>05/6 Geen les</a:t>
            </a:r>
          </a:p>
          <a:p>
            <a:r>
              <a:rPr lang="nl-NL" sz="2000" dirty="0"/>
              <a:t>12/6 Les 11: Werken aan project</a:t>
            </a:r>
          </a:p>
          <a:p>
            <a:r>
              <a:rPr lang="nl-NL" sz="2000" dirty="0"/>
              <a:t>19/6 Les 12: Werken aan project</a:t>
            </a:r>
          </a:p>
          <a:p>
            <a:r>
              <a:rPr lang="nl-NL" sz="2000" dirty="0"/>
              <a:t>26/6 Toetsweek &amp; Eindpresentaties</a:t>
            </a:r>
          </a:p>
          <a:p>
            <a:r>
              <a:rPr lang="nl-NL" sz="2000" dirty="0"/>
              <a:t>1-5/7 Inhaal </a:t>
            </a:r>
          </a:p>
          <a:p>
            <a:endParaRPr lang="nl-NL" sz="2400" dirty="0"/>
          </a:p>
          <a:p>
            <a:endParaRPr lang="nl-NL" dirty="0"/>
          </a:p>
        </p:txBody>
      </p:sp>
      <p:pic>
        <p:nvPicPr>
          <p:cNvPr id="3" name="Afbeelding 2">
            <a:extLst>
              <a:ext uri="{FF2B5EF4-FFF2-40B4-BE49-F238E27FC236}">
                <a16:creationId xmlns:a16="http://schemas.microsoft.com/office/drawing/2014/main" id="{B00AEB1F-AD43-9994-C630-E56412213140}"/>
              </a:ext>
            </a:extLst>
          </p:cNvPr>
          <p:cNvPicPr>
            <a:picLocks noChangeAspect="1"/>
          </p:cNvPicPr>
          <p:nvPr/>
        </p:nvPicPr>
        <p:blipFill>
          <a:blip r:embed="rId3"/>
          <a:stretch>
            <a:fillRect/>
          </a:stretch>
        </p:blipFill>
        <p:spPr>
          <a:xfrm>
            <a:off x="8122668" y="4427678"/>
            <a:ext cx="2902324" cy="2133600"/>
          </a:xfrm>
          <a:prstGeom prst="rect">
            <a:avLst/>
          </a:prstGeom>
        </p:spPr>
      </p:pic>
    </p:spTree>
    <p:extLst>
      <p:ext uri="{BB962C8B-B14F-4D97-AF65-F5344CB8AC3E}">
        <p14:creationId xmlns:p14="http://schemas.microsoft.com/office/powerpoint/2010/main" val="9632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4733" y="888762"/>
            <a:ext cx="9408533" cy="738664"/>
          </a:xfrm>
          <a:prstGeom prst="rect">
            <a:avLst/>
          </a:prstGeom>
          <a:noFill/>
        </p:spPr>
        <p:txBody>
          <a:bodyPr wrap="square" rtlCol="0">
            <a:spAutoFit/>
          </a:bodyPr>
          <a:lstStyle/>
          <a:p>
            <a:r>
              <a:rPr lang="nl-NL" sz="2400" dirty="0"/>
              <a:t>Les methode:</a:t>
            </a:r>
          </a:p>
          <a:p>
            <a:endParaRPr lang="nl-NL" dirty="0"/>
          </a:p>
        </p:txBody>
      </p:sp>
      <p:pic>
        <p:nvPicPr>
          <p:cNvPr id="5" name="Afbeelding 4">
            <a:extLst>
              <a:ext uri="{FF2B5EF4-FFF2-40B4-BE49-F238E27FC236}">
                <a16:creationId xmlns:a16="http://schemas.microsoft.com/office/drawing/2014/main" id="{91DEC3DC-07B1-C77E-758B-5E0E2FE59BB4}"/>
              </a:ext>
            </a:extLst>
          </p:cNvPr>
          <p:cNvPicPr>
            <a:picLocks noChangeAspect="1"/>
          </p:cNvPicPr>
          <p:nvPr/>
        </p:nvPicPr>
        <p:blipFill>
          <a:blip r:embed="rId3"/>
          <a:stretch>
            <a:fillRect/>
          </a:stretch>
        </p:blipFill>
        <p:spPr>
          <a:xfrm>
            <a:off x="2184733" y="1627426"/>
            <a:ext cx="4797486" cy="4630201"/>
          </a:xfrm>
          <a:prstGeom prst="rect">
            <a:avLst/>
          </a:prstGeom>
        </p:spPr>
      </p:pic>
      <p:sp>
        <p:nvSpPr>
          <p:cNvPr id="3" name="Tekstvak 2">
            <a:extLst>
              <a:ext uri="{FF2B5EF4-FFF2-40B4-BE49-F238E27FC236}">
                <a16:creationId xmlns:a16="http://schemas.microsoft.com/office/drawing/2014/main" id="{FA9A6429-7430-761D-B8C5-7090F8C9E0A4}"/>
              </a:ext>
            </a:extLst>
          </p:cNvPr>
          <p:cNvSpPr txBox="1"/>
          <p:nvPr/>
        </p:nvSpPr>
        <p:spPr>
          <a:xfrm>
            <a:off x="7238484" y="888762"/>
            <a:ext cx="4249488" cy="276999"/>
          </a:xfrm>
          <a:prstGeom prst="rect">
            <a:avLst/>
          </a:prstGeom>
          <a:noFill/>
        </p:spPr>
        <p:txBody>
          <a:bodyPr wrap="square" rtlCol="0">
            <a:spAutoFit/>
          </a:bodyPr>
          <a:lstStyle/>
          <a:p>
            <a:r>
              <a:rPr lang="nl-NL" sz="1200" b="1" dirty="0">
                <a:solidFill>
                  <a:srgbClr val="FF0000"/>
                </a:solidFill>
              </a:rPr>
              <a:t>Eerst inloggen in </a:t>
            </a:r>
            <a:r>
              <a:rPr lang="nl-NL" sz="1200" b="1" dirty="0" err="1">
                <a:solidFill>
                  <a:srgbClr val="FF0000"/>
                </a:solidFill>
              </a:rPr>
              <a:t>Cumlaude</a:t>
            </a:r>
            <a:endParaRPr lang="nl-NL" sz="1200" b="1" dirty="0">
              <a:solidFill>
                <a:srgbClr val="FF0000"/>
              </a:solidFill>
            </a:endParaRPr>
          </a:p>
        </p:txBody>
      </p:sp>
    </p:spTree>
    <p:extLst>
      <p:ext uri="{BB962C8B-B14F-4D97-AF65-F5344CB8AC3E}">
        <p14:creationId xmlns:p14="http://schemas.microsoft.com/office/powerpoint/2010/main" val="400687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1EBC3F3-F883-0DD6-0903-F92AC6E72013}"/>
              </a:ext>
            </a:extLst>
          </p:cNvPr>
          <p:cNvPicPr>
            <a:picLocks noChangeAspect="1"/>
          </p:cNvPicPr>
          <p:nvPr/>
        </p:nvPicPr>
        <p:blipFill>
          <a:blip r:embed="rId3"/>
          <a:stretch>
            <a:fillRect/>
          </a:stretch>
        </p:blipFill>
        <p:spPr>
          <a:xfrm>
            <a:off x="0" y="4204265"/>
            <a:ext cx="2517892" cy="2181225"/>
          </a:xfrm>
          <a:prstGeom prst="rect">
            <a:avLst/>
          </a:prstGeom>
        </p:spPr>
      </p:pic>
      <p:sp>
        <p:nvSpPr>
          <p:cNvPr id="7" name="Tekstvak 6">
            <a:extLst>
              <a:ext uri="{FF2B5EF4-FFF2-40B4-BE49-F238E27FC236}">
                <a16:creationId xmlns:a16="http://schemas.microsoft.com/office/drawing/2014/main" id="{21B2D228-5EE1-45E4-AAE7-83C454BA19BB}"/>
              </a:ext>
            </a:extLst>
          </p:cNvPr>
          <p:cNvSpPr txBox="1"/>
          <p:nvPr/>
        </p:nvSpPr>
        <p:spPr>
          <a:xfrm>
            <a:off x="2133149" y="1203443"/>
            <a:ext cx="7856348" cy="6001643"/>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2.1 Veranderende publieke opinie</a:t>
            </a:r>
          </a:p>
          <a:p>
            <a:endParaRPr lang="nl-NL" sz="2400" dirty="0"/>
          </a:p>
          <a:p>
            <a:r>
              <a:rPr lang="nl-NL" sz="2400" dirty="0"/>
              <a:t> </a:t>
            </a:r>
            <a:r>
              <a:rPr lang="nl-NL" sz="2400" i="1" dirty="0"/>
              <a:t>Vanaf circa 2020 is er een roep vanuit de voorlopers (bedrijven en burgers) dat de overheid sneller moet schakelen om een circulaire economie, waar de biobased economie onderdeel van is, mogelijk te maken.</a:t>
            </a:r>
          </a:p>
          <a:p>
            <a:endParaRPr lang="nl-NL" sz="2400" i="1" dirty="0"/>
          </a:p>
          <a:p>
            <a:r>
              <a:rPr lang="nl-NL" sz="2400" dirty="0"/>
              <a:t>Wat opvalt….</a:t>
            </a:r>
          </a:p>
          <a:p>
            <a:endParaRPr lang="nl-NL" sz="2400" dirty="0"/>
          </a:p>
          <a:p>
            <a:r>
              <a:rPr lang="nl-NL" sz="2400" dirty="0"/>
              <a:t>Mensen weten nog niet goed wat het verschil is tussen biobased en circulair</a:t>
            </a:r>
          </a:p>
          <a:p>
            <a:endParaRPr lang="nl-NL" sz="2400" dirty="0"/>
          </a:p>
          <a:p>
            <a:endParaRPr lang="nl-NL" sz="2400" dirty="0"/>
          </a:p>
        </p:txBody>
      </p:sp>
      <p:pic>
        <p:nvPicPr>
          <p:cNvPr id="3" name="Afbeelding 2">
            <a:extLst>
              <a:ext uri="{FF2B5EF4-FFF2-40B4-BE49-F238E27FC236}">
                <a16:creationId xmlns:a16="http://schemas.microsoft.com/office/drawing/2014/main" id="{2BFCD964-136B-8CED-32C0-5318D5ECC6CD}"/>
              </a:ext>
            </a:extLst>
          </p:cNvPr>
          <p:cNvPicPr>
            <a:picLocks noChangeAspect="1"/>
          </p:cNvPicPr>
          <p:nvPr/>
        </p:nvPicPr>
        <p:blipFill>
          <a:blip r:embed="rId4"/>
          <a:stretch>
            <a:fillRect/>
          </a:stretch>
        </p:blipFill>
        <p:spPr>
          <a:xfrm>
            <a:off x="9715499" y="4204265"/>
            <a:ext cx="2390775" cy="2390775"/>
          </a:xfrm>
          <a:prstGeom prst="rect">
            <a:avLst/>
          </a:prstGeom>
        </p:spPr>
      </p:pic>
    </p:spTree>
    <p:extLst>
      <p:ext uri="{BB962C8B-B14F-4D97-AF65-F5344CB8AC3E}">
        <p14:creationId xmlns:p14="http://schemas.microsoft.com/office/powerpoint/2010/main" val="24968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3046988"/>
          </a:xfrm>
          <a:prstGeom prst="rect">
            <a:avLst/>
          </a:prstGeom>
          <a:noFill/>
        </p:spPr>
        <p:txBody>
          <a:bodyPr wrap="square" rtlCol="0">
            <a:spAutoFit/>
          </a:bodyPr>
          <a:lstStyle/>
          <a:p>
            <a:r>
              <a:rPr lang="nl-NL" sz="2400" dirty="0"/>
              <a:t>Les 03: H2 Trends in biobased opinie en productiedoel  </a:t>
            </a:r>
          </a:p>
          <a:p>
            <a:endParaRPr lang="nl-NL" sz="2400" dirty="0"/>
          </a:p>
          <a:p>
            <a:pPr algn="ctr"/>
            <a:r>
              <a:rPr lang="nl-NL" sz="2400" i="1" dirty="0"/>
              <a:t>De Biobased </a:t>
            </a:r>
            <a:r>
              <a:rPr lang="nl-NL" sz="2400" i="1" dirty="0" err="1"/>
              <a:t>Economy</a:t>
            </a:r>
            <a:r>
              <a:rPr lang="nl-NL" sz="2400" i="1" dirty="0"/>
              <a:t> is een economie</a:t>
            </a:r>
          </a:p>
          <a:p>
            <a:pPr algn="ctr"/>
            <a:r>
              <a:rPr lang="nl-NL" sz="2400" i="1" dirty="0"/>
              <a:t>gericht op duurzaamheid.</a:t>
            </a:r>
          </a:p>
          <a:p>
            <a:pPr algn="ctr"/>
            <a:endParaRPr lang="nl-NL" sz="2400" i="1" dirty="0"/>
          </a:p>
          <a:p>
            <a:r>
              <a:rPr lang="nl-NL" sz="2400" dirty="0"/>
              <a:t>Voorbeeld van een circulaire community is</a:t>
            </a:r>
          </a:p>
          <a:p>
            <a:endParaRPr lang="nl-NL" sz="2400" dirty="0"/>
          </a:p>
          <a:p>
            <a:endParaRPr lang="nl-NL" sz="2400" dirty="0"/>
          </a:p>
        </p:txBody>
      </p:sp>
      <p:pic>
        <p:nvPicPr>
          <p:cNvPr id="3" name="Afbeelding 2">
            <a:extLst>
              <a:ext uri="{FF2B5EF4-FFF2-40B4-BE49-F238E27FC236}">
                <a16:creationId xmlns:a16="http://schemas.microsoft.com/office/drawing/2014/main" id="{214A05F8-5512-CE79-391C-5126DAB2A234}"/>
              </a:ext>
            </a:extLst>
          </p:cNvPr>
          <p:cNvPicPr>
            <a:picLocks noChangeAspect="1"/>
          </p:cNvPicPr>
          <p:nvPr/>
        </p:nvPicPr>
        <p:blipFill>
          <a:blip r:embed="rId3"/>
          <a:stretch>
            <a:fillRect/>
          </a:stretch>
        </p:blipFill>
        <p:spPr>
          <a:xfrm>
            <a:off x="4811951" y="3776024"/>
            <a:ext cx="2999721" cy="1215076"/>
          </a:xfrm>
          <a:prstGeom prst="rect">
            <a:avLst/>
          </a:prstGeom>
        </p:spPr>
      </p:pic>
      <p:sp>
        <p:nvSpPr>
          <p:cNvPr id="5" name="Tekstvak 4">
            <a:extLst>
              <a:ext uri="{FF2B5EF4-FFF2-40B4-BE49-F238E27FC236}">
                <a16:creationId xmlns:a16="http://schemas.microsoft.com/office/drawing/2014/main" id="{DF6180BF-C0E9-E957-1FA3-6CD06B41294E}"/>
              </a:ext>
            </a:extLst>
          </p:cNvPr>
          <p:cNvSpPr txBox="1"/>
          <p:nvPr/>
        </p:nvSpPr>
        <p:spPr>
          <a:xfrm>
            <a:off x="2183002" y="5300960"/>
            <a:ext cx="7951598" cy="1200329"/>
          </a:xfrm>
          <a:prstGeom prst="rect">
            <a:avLst/>
          </a:prstGeom>
          <a:noFill/>
        </p:spPr>
        <p:txBody>
          <a:bodyPr wrap="square">
            <a:spAutoFit/>
          </a:bodyPr>
          <a:lstStyle/>
          <a:p>
            <a:pPr algn="ctr"/>
            <a:r>
              <a:rPr lang="nl-NL" sz="2400" dirty="0"/>
              <a:t>Sinds 2015 heeft </a:t>
            </a:r>
            <a:r>
              <a:rPr lang="nl-NL" sz="2400" dirty="0" err="1"/>
              <a:t>BlueCity</a:t>
            </a:r>
            <a:r>
              <a:rPr lang="nl-NL" sz="2400" dirty="0"/>
              <a:t> zich ontwikkeld van leeg zwembad tot spil van de circulaire economie in de stad én de regio.</a:t>
            </a:r>
          </a:p>
        </p:txBody>
      </p:sp>
    </p:spTree>
    <p:extLst>
      <p:ext uri="{BB962C8B-B14F-4D97-AF65-F5344CB8AC3E}">
        <p14:creationId xmlns:p14="http://schemas.microsoft.com/office/powerpoint/2010/main" val="35546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1200329"/>
          </a:xfrm>
          <a:prstGeom prst="rect">
            <a:avLst/>
          </a:prstGeom>
          <a:noFill/>
        </p:spPr>
        <p:txBody>
          <a:bodyPr wrap="square" rtlCol="0">
            <a:spAutoFit/>
          </a:bodyPr>
          <a:lstStyle/>
          <a:p>
            <a:r>
              <a:rPr lang="nl-NL" sz="2400" dirty="0"/>
              <a:t>Les 03: H2 Trends in biobased opinie en productiedoel  </a:t>
            </a:r>
          </a:p>
          <a:p>
            <a:endParaRPr lang="nl-NL" sz="2400" dirty="0"/>
          </a:p>
          <a:p>
            <a:endParaRPr lang="nl-NL" sz="2400" dirty="0"/>
          </a:p>
        </p:txBody>
      </p:sp>
      <p:pic>
        <p:nvPicPr>
          <p:cNvPr id="3" name="Afbeelding 2">
            <a:extLst>
              <a:ext uri="{FF2B5EF4-FFF2-40B4-BE49-F238E27FC236}">
                <a16:creationId xmlns:a16="http://schemas.microsoft.com/office/drawing/2014/main" id="{BDB131DC-E59E-1F31-F46C-B8B3E713050D}"/>
              </a:ext>
            </a:extLst>
          </p:cNvPr>
          <p:cNvPicPr>
            <a:picLocks noChangeAspect="1"/>
          </p:cNvPicPr>
          <p:nvPr/>
        </p:nvPicPr>
        <p:blipFill>
          <a:blip r:embed="rId3"/>
          <a:stretch>
            <a:fillRect/>
          </a:stretch>
        </p:blipFill>
        <p:spPr>
          <a:xfrm>
            <a:off x="1914524" y="1963985"/>
            <a:ext cx="7543801" cy="2789635"/>
          </a:xfrm>
          <a:prstGeom prst="rect">
            <a:avLst/>
          </a:prstGeom>
        </p:spPr>
      </p:pic>
      <p:sp>
        <p:nvSpPr>
          <p:cNvPr id="5" name="Tekstvak 4">
            <a:extLst>
              <a:ext uri="{FF2B5EF4-FFF2-40B4-BE49-F238E27FC236}">
                <a16:creationId xmlns:a16="http://schemas.microsoft.com/office/drawing/2014/main" id="{24692733-5360-6152-D0C6-2388FEB4C01C}"/>
              </a:ext>
            </a:extLst>
          </p:cNvPr>
          <p:cNvSpPr txBox="1"/>
          <p:nvPr/>
        </p:nvSpPr>
        <p:spPr>
          <a:xfrm>
            <a:off x="2405062" y="4839692"/>
            <a:ext cx="7381875" cy="1938992"/>
          </a:xfrm>
          <a:prstGeom prst="rect">
            <a:avLst/>
          </a:prstGeom>
          <a:noFill/>
        </p:spPr>
        <p:txBody>
          <a:bodyPr wrap="square">
            <a:spAutoFit/>
          </a:bodyPr>
          <a:lstStyle/>
          <a:p>
            <a:r>
              <a:rPr lang="nl-NL" sz="2400" dirty="0"/>
              <a:t>De missie van </a:t>
            </a:r>
            <a:r>
              <a:rPr lang="nl-NL" sz="2400" dirty="0" err="1"/>
              <a:t>BlueCity</a:t>
            </a:r>
            <a:r>
              <a:rPr lang="nl-NL" sz="2400" dirty="0"/>
              <a:t> is om de transitie van de lineaire naar de circulaire economie te versnellen door middel van ondernemerschap. Specifieker nog: onze stip op de horizon is de blauwe economie, een begrip dat net anders is dan de circulair economie</a:t>
            </a:r>
          </a:p>
        </p:txBody>
      </p:sp>
    </p:spTree>
    <p:extLst>
      <p:ext uri="{BB962C8B-B14F-4D97-AF65-F5344CB8AC3E}">
        <p14:creationId xmlns:p14="http://schemas.microsoft.com/office/powerpoint/2010/main" val="42303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1200329"/>
          </a:xfrm>
          <a:prstGeom prst="rect">
            <a:avLst/>
          </a:prstGeom>
          <a:noFill/>
        </p:spPr>
        <p:txBody>
          <a:bodyPr wrap="square" rtlCol="0">
            <a:spAutoFit/>
          </a:bodyPr>
          <a:lstStyle/>
          <a:p>
            <a:r>
              <a:rPr lang="nl-NL" sz="2400" dirty="0"/>
              <a:t>Les 03: H2 Trends in biobased opinie en productiedoel  </a:t>
            </a:r>
          </a:p>
          <a:p>
            <a:endParaRPr lang="nl-NL" sz="2400" dirty="0"/>
          </a:p>
          <a:p>
            <a:endParaRPr lang="nl-NL" sz="2400" dirty="0"/>
          </a:p>
        </p:txBody>
      </p:sp>
      <p:pic>
        <p:nvPicPr>
          <p:cNvPr id="2" name="Onlinemedia 1" title="Circulaire voorbeeldstad BlueCity bouwt aan een wereld zonder afval">
            <a:hlinkClick r:id="" action="ppaction://media"/>
            <a:extLst>
              <a:ext uri="{FF2B5EF4-FFF2-40B4-BE49-F238E27FC236}">
                <a16:creationId xmlns:a16="http://schemas.microsoft.com/office/drawing/2014/main" id="{D38E6EA4-95AA-5444-741B-B2A56E344C68}"/>
              </a:ext>
            </a:extLst>
          </p:cNvPr>
          <p:cNvPicPr>
            <a:picLocks noRot="1" noChangeAspect="1"/>
          </p:cNvPicPr>
          <p:nvPr>
            <a:videoFile r:link="rId1"/>
          </p:nvPr>
        </p:nvPicPr>
        <p:blipFill>
          <a:blip r:embed="rId4"/>
          <a:stretch>
            <a:fillRect/>
          </a:stretch>
        </p:blipFill>
        <p:spPr>
          <a:xfrm>
            <a:off x="1323975" y="1803608"/>
            <a:ext cx="7981950" cy="4506277"/>
          </a:xfrm>
          <a:prstGeom prst="rect">
            <a:avLst/>
          </a:prstGeom>
        </p:spPr>
      </p:pic>
    </p:spTree>
    <p:extLst>
      <p:ext uri="{BB962C8B-B14F-4D97-AF65-F5344CB8AC3E}">
        <p14:creationId xmlns:p14="http://schemas.microsoft.com/office/powerpoint/2010/main" val="63106923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3AC67E-BB2E-906F-3B3A-0830A483F09F}"/>
              </a:ext>
            </a:extLst>
          </p:cNvPr>
          <p:cNvPicPr>
            <a:picLocks noChangeAspect="1"/>
          </p:cNvPicPr>
          <p:nvPr/>
        </p:nvPicPr>
        <p:blipFill>
          <a:blip r:embed="rId3"/>
          <a:stretch>
            <a:fillRect/>
          </a:stretch>
        </p:blipFill>
        <p:spPr>
          <a:xfrm>
            <a:off x="532101" y="4996207"/>
            <a:ext cx="2319867" cy="1737967"/>
          </a:xfrm>
          <a:prstGeom prst="rect">
            <a:avLst/>
          </a:prstGeom>
        </p:spPr>
      </p:pic>
      <p:sp>
        <p:nvSpPr>
          <p:cNvPr id="7" name="Tekstvak 6">
            <a:extLst>
              <a:ext uri="{FF2B5EF4-FFF2-40B4-BE49-F238E27FC236}">
                <a16:creationId xmlns:a16="http://schemas.microsoft.com/office/drawing/2014/main" id="{21B2D228-5EE1-45E4-AAE7-83C454BA19BB}"/>
              </a:ext>
            </a:extLst>
          </p:cNvPr>
          <p:cNvSpPr txBox="1"/>
          <p:nvPr/>
        </p:nvSpPr>
        <p:spPr>
          <a:xfrm>
            <a:off x="2190750" y="1089144"/>
            <a:ext cx="8405334" cy="4154984"/>
          </a:xfrm>
          <a:prstGeom prst="rect">
            <a:avLst/>
          </a:prstGeom>
          <a:noFill/>
        </p:spPr>
        <p:txBody>
          <a:bodyPr wrap="square" rtlCol="0">
            <a:spAutoFit/>
          </a:bodyPr>
          <a:lstStyle/>
          <a:p>
            <a:r>
              <a:rPr lang="nl-NL" sz="2400" dirty="0"/>
              <a:t>Les 03: H2 Trends in biobased opinie en productiedoel  </a:t>
            </a:r>
          </a:p>
          <a:p>
            <a:endParaRPr lang="nl-NL" sz="2400" dirty="0"/>
          </a:p>
          <a:p>
            <a:r>
              <a:rPr lang="nl-NL" sz="2400" dirty="0"/>
              <a:t>Blauwe economie</a:t>
            </a:r>
          </a:p>
          <a:p>
            <a:endParaRPr lang="nl-NL" sz="2400" dirty="0"/>
          </a:p>
          <a:p>
            <a:r>
              <a:rPr lang="nl-NL" sz="2400" dirty="0"/>
              <a:t>Les 1: ken en respecteer je grenzen</a:t>
            </a:r>
          </a:p>
          <a:p>
            <a:endParaRPr lang="nl-NL" sz="2400" dirty="0"/>
          </a:p>
          <a:p>
            <a:r>
              <a:rPr lang="nl-NL" sz="2400" dirty="0"/>
              <a:t>Les 2: afval bestaat niet</a:t>
            </a:r>
          </a:p>
          <a:p>
            <a:endParaRPr lang="nl-NL" sz="2400" dirty="0"/>
          </a:p>
          <a:p>
            <a:r>
              <a:rPr lang="nl-NL" sz="2400" dirty="0"/>
              <a:t>Les 3: omarm diversiteit en samenwerking.</a:t>
            </a:r>
          </a:p>
          <a:p>
            <a:endParaRPr lang="nl-NL" sz="2400" dirty="0"/>
          </a:p>
          <a:p>
            <a:r>
              <a:rPr lang="nl-NL" sz="2400" dirty="0"/>
              <a:t>Les 4: gebruik wat er lokaal voorhanden is.</a:t>
            </a:r>
          </a:p>
        </p:txBody>
      </p:sp>
      <p:pic>
        <p:nvPicPr>
          <p:cNvPr id="2" name="Afbeelding 1">
            <a:extLst>
              <a:ext uri="{FF2B5EF4-FFF2-40B4-BE49-F238E27FC236}">
                <a16:creationId xmlns:a16="http://schemas.microsoft.com/office/drawing/2014/main" id="{51797C1F-A9A9-7D88-A42D-0F7D653BB70A}"/>
              </a:ext>
            </a:extLst>
          </p:cNvPr>
          <p:cNvPicPr>
            <a:picLocks noChangeAspect="1"/>
          </p:cNvPicPr>
          <p:nvPr/>
        </p:nvPicPr>
        <p:blipFill>
          <a:blip r:embed="rId4"/>
          <a:stretch>
            <a:fillRect/>
          </a:stretch>
        </p:blipFill>
        <p:spPr>
          <a:xfrm>
            <a:off x="7289081" y="1743074"/>
            <a:ext cx="2319867" cy="1304925"/>
          </a:xfrm>
          <a:prstGeom prst="rect">
            <a:avLst/>
          </a:prstGeom>
        </p:spPr>
      </p:pic>
      <p:pic>
        <p:nvPicPr>
          <p:cNvPr id="3" name="Afbeelding 2">
            <a:extLst>
              <a:ext uri="{FF2B5EF4-FFF2-40B4-BE49-F238E27FC236}">
                <a16:creationId xmlns:a16="http://schemas.microsoft.com/office/drawing/2014/main" id="{2C6934CE-9403-F22A-6297-16986F25FAF4}"/>
              </a:ext>
            </a:extLst>
          </p:cNvPr>
          <p:cNvPicPr>
            <a:picLocks noChangeAspect="1"/>
          </p:cNvPicPr>
          <p:nvPr/>
        </p:nvPicPr>
        <p:blipFill>
          <a:blip r:embed="rId5"/>
          <a:stretch>
            <a:fillRect/>
          </a:stretch>
        </p:blipFill>
        <p:spPr>
          <a:xfrm>
            <a:off x="532101" y="2805098"/>
            <a:ext cx="1696749" cy="1247804"/>
          </a:xfrm>
          <a:prstGeom prst="rect">
            <a:avLst/>
          </a:prstGeom>
        </p:spPr>
      </p:pic>
      <p:pic>
        <p:nvPicPr>
          <p:cNvPr id="4" name="Afbeelding 3">
            <a:extLst>
              <a:ext uri="{FF2B5EF4-FFF2-40B4-BE49-F238E27FC236}">
                <a16:creationId xmlns:a16="http://schemas.microsoft.com/office/drawing/2014/main" id="{B50CB778-DB54-850B-7312-0AAD8DC5D356}"/>
              </a:ext>
            </a:extLst>
          </p:cNvPr>
          <p:cNvPicPr>
            <a:picLocks noChangeAspect="1"/>
          </p:cNvPicPr>
          <p:nvPr/>
        </p:nvPicPr>
        <p:blipFill>
          <a:blip r:embed="rId6"/>
          <a:stretch>
            <a:fillRect/>
          </a:stretch>
        </p:blipFill>
        <p:spPr>
          <a:xfrm>
            <a:off x="8683540" y="3810002"/>
            <a:ext cx="2022560" cy="1230143"/>
          </a:xfrm>
          <a:prstGeom prst="rect">
            <a:avLst/>
          </a:prstGeom>
        </p:spPr>
      </p:pic>
    </p:spTree>
    <p:extLst>
      <p:ext uri="{BB962C8B-B14F-4D97-AF65-F5344CB8AC3E}">
        <p14:creationId xmlns:p14="http://schemas.microsoft.com/office/powerpoint/2010/main" val="407250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1200329"/>
          </a:xfrm>
          <a:prstGeom prst="rect">
            <a:avLst/>
          </a:prstGeom>
          <a:noFill/>
        </p:spPr>
        <p:txBody>
          <a:bodyPr wrap="square" rtlCol="0">
            <a:spAutoFit/>
          </a:bodyPr>
          <a:lstStyle/>
          <a:p>
            <a:r>
              <a:rPr lang="nl-NL" sz="2400" dirty="0"/>
              <a:t>Les 03: H2 Trends in biobased opinie en productiedoel  </a:t>
            </a:r>
          </a:p>
          <a:p>
            <a:endParaRPr lang="nl-NL" sz="2400" dirty="0"/>
          </a:p>
          <a:p>
            <a:endParaRPr lang="nl-NL" sz="2400" dirty="0"/>
          </a:p>
        </p:txBody>
      </p:sp>
      <p:pic>
        <p:nvPicPr>
          <p:cNvPr id="2" name="Onlinemedia 1" title="Sabine Biesheuvel wint Circular Hero Award 2024">
            <a:hlinkClick r:id="" action="ppaction://media"/>
            <a:extLst>
              <a:ext uri="{FF2B5EF4-FFF2-40B4-BE49-F238E27FC236}">
                <a16:creationId xmlns:a16="http://schemas.microsoft.com/office/drawing/2014/main" id="{F055534E-B65F-C8DD-3EF2-42D7BB2406BF}"/>
              </a:ext>
            </a:extLst>
          </p:cNvPr>
          <p:cNvPicPr>
            <a:picLocks noRot="1" noChangeAspect="1"/>
          </p:cNvPicPr>
          <p:nvPr>
            <a:videoFile r:link="rId1"/>
          </p:nvPr>
        </p:nvPicPr>
        <p:blipFill>
          <a:blip r:embed="rId4"/>
          <a:stretch>
            <a:fillRect/>
          </a:stretch>
        </p:blipFill>
        <p:spPr>
          <a:xfrm>
            <a:off x="725677" y="1716596"/>
            <a:ext cx="8599298" cy="4854805"/>
          </a:xfrm>
          <a:prstGeom prst="rect">
            <a:avLst/>
          </a:prstGeom>
        </p:spPr>
      </p:pic>
    </p:spTree>
    <p:extLst>
      <p:ext uri="{BB962C8B-B14F-4D97-AF65-F5344CB8AC3E}">
        <p14:creationId xmlns:p14="http://schemas.microsoft.com/office/powerpoint/2010/main" val="2871996392"/>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2.xml><?xml version="1.0" encoding="utf-8"?>
<ds:datastoreItem xmlns:ds="http://schemas.openxmlformats.org/officeDocument/2006/customXml" ds:itemID="{755FE22F-062F-4228-9E2D-D7BFACEAD89F}">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915d7cad-3e71-4cea-95bb-ac32222adf06"/>
    <ds:schemaRef ds:uri="http://schemas.openxmlformats.org/package/2006/metadata/core-properties"/>
    <ds:schemaRef ds:uri="82ac19c3-1cff-4f70-a585-2de21a3866ce"/>
    <ds:schemaRef ds:uri="http://purl.org/dc/terms/"/>
  </ds:schemaRefs>
</ds:datastoreItem>
</file>

<file path=customXml/itemProps3.xml><?xml version="1.0" encoding="utf-8"?>
<ds:datastoreItem xmlns:ds="http://schemas.openxmlformats.org/officeDocument/2006/customXml" ds:itemID="{E8464879-D216-4664-806A-63B0DA2481E2}"/>
</file>

<file path=docProps/app.xml><?xml version="1.0" encoding="utf-8"?>
<Properties xmlns="http://schemas.openxmlformats.org/officeDocument/2006/extended-properties" xmlns:vt="http://schemas.openxmlformats.org/officeDocument/2006/docPropsVTypes">
  <Template>Presentatie zone college</Template>
  <TotalTime>2280</TotalTime>
  <Words>731</Words>
  <Application>Microsoft Office PowerPoint</Application>
  <PresentationFormat>Breedbeeld</PresentationFormat>
  <Paragraphs>130</Paragraphs>
  <Slides>16</Slides>
  <Notes>15</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PowerPoint-presentatie</vt:lpstr>
      <vt:lpstr>LES PROGRAMMA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112</cp:revision>
  <dcterms:created xsi:type="dcterms:W3CDTF">2019-11-11T11:58:32Z</dcterms:created>
  <dcterms:modified xsi:type="dcterms:W3CDTF">2024-04-02T08:43:04Z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